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4"/>
    <p:sldMasterId id="2147483666" r:id="rId5"/>
    <p:sldMasterId id="2147483670" r:id="rId6"/>
  </p:sldMasterIdLst>
  <p:notesMasterIdLst>
    <p:notesMasterId r:id="rId21"/>
  </p:notesMasterIdLst>
  <p:handoutMasterIdLst>
    <p:handoutMasterId r:id="rId22"/>
  </p:handoutMasterIdLst>
  <p:sldIdLst>
    <p:sldId id="4612" r:id="rId7"/>
    <p:sldId id="381" r:id="rId8"/>
    <p:sldId id="4618" r:id="rId9"/>
    <p:sldId id="341" r:id="rId10"/>
    <p:sldId id="334" r:id="rId11"/>
    <p:sldId id="4617" r:id="rId12"/>
    <p:sldId id="4614" r:id="rId13"/>
    <p:sldId id="4615" r:id="rId14"/>
    <p:sldId id="4609" r:id="rId15"/>
    <p:sldId id="4616" r:id="rId16"/>
    <p:sldId id="4610" r:id="rId17"/>
    <p:sldId id="4613" r:id="rId18"/>
    <p:sldId id="4619" r:id="rId19"/>
    <p:sldId id="380" r:id="rId20"/>
  </p:sldIdLst>
  <p:sldSz cx="9144000" cy="6858000" type="screen4x3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BF010A4-15D9-A20D-1224-67FA7DEAC5C0}" name="Jamie Hunt" initials="JH" userId="S::huntj@hcpc-uk.org::4315102f-928c-46c9-a849-0d7a0065439b" providerId="AD"/>
  <p188:author id="{CC892DD6-8D17-F734-646C-B959B9FCD9A0}" name="Rosemary Flowers-Wanjie" initials="RF" userId="S::flower@hcpc-uk.org::fc1ddb34-299b-4044-b180-0995cf3ac27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35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2838B7-B964-4EA0-9B65-45864ADE947A}" v="897" dt="2024-04-29T12:36:08.0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 autoAdjust="0"/>
    <p:restoredTop sz="79868" autoAdjust="0"/>
  </p:normalViewPr>
  <p:slideViewPr>
    <p:cSldViewPr snapToGrid="0" snapToObjects="1">
      <p:cViewPr varScale="1">
        <p:scale>
          <a:sx n="68" d="100"/>
          <a:sy n="68" d="100"/>
        </p:scale>
        <p:origin x="1795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86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23" d="100"/>
          <a:sy n="123" d="100"/>
        </p:scale>
        <p:origin x="-4280" y="-10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D26501-8900-4A5C-AF68-BC727E5E7FDA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B13C7BE2-6A54-46E1-9F8D-975427963CF5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Presentation then Q&amp;A / discussion</a:t>
          </a:r>
        </a:p>
      </dgm:t>
    </dgm:pt>
    <dgm:pt modelId="{564F3BEE-C1D0-4AA1-847D-676739C7A987}" type="parTrans" cxnId="{13E1463A-042E-4560-A134-AF622D8D08A3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C976E6-8C64-49AF-9F54-236C8C3E5BBF}" type="sibTrans" cxnId="{13E1463A-042E-4560-A134-AF622D8D08A3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2CB1C1-6548-46F4-B4D3-34646078B21B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Can ask questions via the Q&amp;A function or the chat</a:t>
          </a:r>
        </a:p>
      </dgm:t>
    </dgm:pt>
    <dgm:pt modelId="{FCDAAD15-870E-43A0-8254-2EC98E971DB3}" type="parTrans" cxnId="{337747E0-3F5C-4B78-8B07-1F44F634852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6BFB16-EAC1-4C12-BB2B-DB959B79E49C}" type="sibTrans" cxnId="{337747E0-3F5C-4B78-8B07-1F44F634852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A0DC75-3829-4C8E-A208-89B637F530A7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We’ll come back to questions at the end</a:t>
          </a:r>
        </a:p>
      </dgm:t>
    </dgm:pt>
    <dgm:pt modelId="{450B3F23-4BCF-49B0-8CE2-7C90968CDB85}" type="parTrans" cxnId="{E1BCAA7F-C140-4F48-A01C-AEF676F4B49C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62D8C5-4347-4449-9B31-137FEA34BE69}" type="sibTrans" cxnId="{E1BCAA7F-C140-4F48-A01C-AEF676F4B49C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BEB424-BFAE-4EB1-9E6C-111B0207B0F2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Can unmute you in the Q&amp;A </a:t>
          </a:r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/ discussion 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if you want </a:t>
          </a:r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to speak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D8D116-4D5D-45B0-9DBB-29FFBE04E3AC}" type="parTrans" cxnId="{1AB3CA34-5B1A-4C67-89C1-EB8C2C88AA57}">
      <dgm:prSet/>
      <dgm:spPr/>
    </dgm:pt>
    <dgm:pt modelId="{C63C2FA3-F71C-4FBD-801C-616D92986F77}" type="sibTrans" cxnId="{1AB3CA34-5B1A-4C67-89C1-EB8C2C88AA57}">
      <dgm:prSet/>
      <dgm:spPr/>
    </dgm:pt>
    <dgm:pt modelId="{F5B42AF9-950F-4A80-B993-44B8CD0BE733}" type="pres">
      <dgm:prSet presAssocID="{01D26501-8900-4A5C-AF68-BC727E5E7FDA}" presName="linear" presStyleCnt="0">
        <dgm:presLayoutVars>
          <dgm:animLvl val="lvl"/>
          <dgm:resizeHandles val="exact"/>
        </dgm:presLayoutVars>
      </dgm:prSet>
      <dgm:spPr/>
    </dgm:pt>
    <dgm:pt modelId="{95DC2EA5-0290-4CB6-9A95-BBFF17DFC358}" type="pres">
      <dgm:prSet presAssocID="{B13C7BE2-6A54-46E1-9F8D-975427963CF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345C079-81E7-404F-9E04-1DE6E39B0C3B}" type="pres">
      <dgm:prSet presAssocID="{48C976E6-8C64-49AF-9F54-236C8C3E5BBF}" presName="spacer" presStyleCnt="0"/>
      <dgm:spPr/>
    </dgm:pt>
    <dgm:pt modelId="{36888472-043E-4DFD-B922-20D9A261BE2A}" type="pres">
      <dgm:prSet presAssocID="{DB2CB1C1-6548-46F4-B4D3-34646078B21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2AA1C65-DC47-4DC9-BEB9-CECE83042BF2}" type="pres">
      <dgm:prSet presAssocID="{A36BFB16-EAC1-4C12-BB2B-DB959B79E49C}" presName="spacer" presStyleCnt="0"/>
      <dgm:spPr/>
    </dgm:pt>
    <dgm:pt modelId="{511975C1-A97E-4E62-80AF-C242773C2EA5}" type="pres">
      <dgm:prSet presAssocID="{48A0DC75-3829-4C8E-A208-89B637F530A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E01D866-D0BC-49EC-9316-850F261D6995}" type="pres">
      <dgm:prSet presAssocID="{2E62D8C5-4347-4449-9B31-137FEA34BE69}" presName="spacer" presStyleCnt="0"/>
      <dgm:spPr/>
    </dgm:pt>
    <dgm:pt modelId="{763DC887-78B6-437C-83DC-EC42B7055532}" type="pres">
      <dgm:prSet presAssocID="{96BEB424-BFAE-4EB1-9E6C-111B0207B0F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FACAF1F-8110-4E37-BEFF-B1A34571A84B}" type="presOf" srcId="{48A0DC75-3829-4C8E-A208-89B637F530A7}" destId="{511975C1-A97E-4E62-80AF-C242773C2EA5}" srcOrd="0" destOrd="0" presId="urn:microsoft.com/office/officeart/2005/8/layout/vList2"/>
    <dgm:cxn modelId="{D2C48522-01C2-44C6-814F-6BEDC8121B66}" type="presOf" srcId="{96BEB424-BFAE-4EB1-9E6C-111B0207B0F2}" destId="{763DC887-78B6-437C-83DC-EC42B7055532}" srcOrd="0" destOrd="0" presId="urn:microsoft.com/office/officeart/2005/8/layout/vList2"/>
    <dgm:cxn modelId="{742D7E25-8E29-4478-99E7-F0EA7C4DBC13}" type="presOf" srcId="{DB2CB1C1-6548-46F4-B4D3-34646078B21B}" destId="{36888472-043E-4DFD-B922-20D9A261BE2A}" srcOrd="0" destOrd="0" presId="urn:microsoft.com/office/officeart/2005/8/layout/vList2"/>
    <dgm:cxn modelId="{21970429-E9FA-4D32-BA06-B84AA2930371}" type="presOf" srcId="{01D26501-8900-4A5C-AF68-BC727E5E7FDA}" destId="{F5B42AF9-950F-4A80-B993-44B8CD0BE733}" srcOrd="0" destOrd="0" presId="urn:microsoft.com/office/officeart/2005/8/layout/vList2"/>
    <dgm:cxn modelId="{1AB3CA34-5B1A-4C67-89C1-EB8C2C88AA57}" srcId="{01D26501-8900-4A5C-AF68-BC727E5E7FDA}" destId="{96BEB424-BFAE-4EB1-9E6C-111B0207B0F2}" srcOrd="3" destOrd="0" parTransId="{80D8D116-4D5D-45B0-9DBB-29FFBE04E3AC}" sibTransId="{C63C2FA3-F71C-4FBD-801C-616D92986F77}"/>
    <dgm:cxn modelId="{13E1463A-042E-4560-A134-AF622D8D08A3}" srcId="{01D26501-8900-4A5C-AF68-BC727E5E7FDA}" destId="{B13C7BE2-6A54-46E1-9F8D-975427963CF5}" srcOrd="0" destOrd="0" parTransId="{564F3BEE-C1D0-4AA1-847D-676739C7A987}" sibTransId="{48C976E6-8C64-49AF-9F54-236C8C3E5BBF}"/>
    <dgm:cxn modelId="{F0B07243-C38E-4B4D-A376-B7B57B7E1C86}" type="presOf" srcId="{B13C7BE2-6A54-46E1-9F8D-975427963CF5}" destId="{95DC2EA5-0290-4CB6-9A95-BBFF17DFC358}" srcOrd="0" destOrd="0" presId="urn:microsoft.com/office/officeart/2005/8/layout/vList2"/>
    <dgm:cxn modelId="{E1BCAA7F-C140-4F48-A01C-AEF676F4B49C}" srcId="{01D26501-8900-4A5C-AF68-BC727E5E7FDA}" destId="{48A0DC75-3829-4C8E-A208-89B637F530A7}" srcOrd="2" destOrd="0" parTransId="{450B3F23-4BCF-49B0-8CE2-7C90968CDB85}" sibTransId="{2E62D8C5-4347-4449-9B31-137FEA34BE69}"/>
    <dgm:cxn modelId="{337747E0-3F5C-4B78-8B07-1F44F6348526}" srcId="{01D26501-8900-4A5C-AF68-BC727E5E7FDA}" destId="{DB2CB1C1-6548-46F4-B4D3-34646078B21B}" srcOrd="1" destOrd="0" parTransId="{FCDAAD15-870E-43A0-8254-2EC98E971DB3}" sibTransId="{A36BFB16-EAC1-4C12-BB2B-DB959B79E49C}"/>
    <dgm:cxn modelId="{DCB53B23-CD7D-4545-BDF9-9462C677143F}" type="presParOf" srcId="{F5B42AF9-950F-4A80-B993-44B8CD0BE733}" destId="{95DC2EA5-0290-4CB6-9A95-BBFF17DFC358}" srcOrd="0" destOrd="0" presId="urn:microsoft.com/office/officeart/2005/8/layout/vList2"/>
    <dgm:cxn modelId="{A3423EE8-E642-4908-8525-A74A42FC80E2}" type="presParOf" srcId="{F5B42AF9-950F-4A80-B993-44B8CD0BE733}" destId="{B345C079-81E7-404F-9E04-1DE6E39B0C3B}" srcOrd="1" destOrd="0" presId="urn:microsoft.com/office/officeart/2005/8/layout/vList2"/>
    <dgm:cxn modelId="{D534D020-3177-4911-9253-05F1D98801EA}" type="presParOf" srcId="{F5B42AF9-950F-4A80-B993-44B8CD0BE733}" destId="{36888472-043E-4DFD-B922-20D9A261BE2A}" srcOrd="2" destOrd="0" presId="urn:microsoft.com/office/officeart/2005/8/layout/vList2"/>
    <dgm:cxn modelId="{C3EC904E-7176-466E-92A8-106B7949126E}" type="presParOf" srcId="{F5B42AF9-950F-4A80-B993-44B8CD0BE733}" destId="{22AA1C65-DC47-4DC9-BEB9-CECE83042BF2}" srcOrd="3" destOrd="0" presId="urn:microsoft.com/office/officeart/2005/8/layout/vList2"/>
    <dgm:cxn modelId="{08B87705-A83B-4777-9BFF-1441727B2BA3}" type="presParOf" srcId="{F5B42AF9-950F-4A80-B993-44B8CD0BE733}" destId="{511975C1-A97E-4E62-80AF-C242773C2EA5}" srcOrd="4" destOrd="0" presId="urn:microsoft.com/office/officeart/2005/8/layout/vList2"/>
    <dgm:cxn modelId="{672AD07E-7EB6-4394-BE55-B6E615022AFC}" type="presParOf" srcId="{F5B42AF9-950F-4A80-B993-44B8CD0BE733}" destId="{AE01D866-D0BC-49EC-9316-850F261D6995}" srcOrd="5" destOrd="0" presId="urn:microsoft.com/office/officeart/2005/8/layout/vList2"/>
    <dgm:cxn modelId="{8CF71E6E-F19A-40F5-A0BB-23C16D9337ED}" type="presParOf" srcId="{F5B42AF9-950F-4A80-B993-44B8CD0BE733}" destId="{763DC887-78B6-437C-83DC-EC42B705553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A986350-6D52-41C1-B76E-D21CB2176B96}" type="doc">
      <dgm:prSet loTypeId="urn:microsoft.com/office/officeart/2005/8/layout/hProcess4" loCatId="process" qsTypeId="urn:microsoft.com/office/officeart/2005/8/quickstyle/simple1" qsCatId="simple" csTypeId="urn:microsoft.com/office/officeart/2005/8/colors/colorful3" csCatId="colorful" phldr="1"/>
      <dgm:spPr/>
    </dgm:pt>
    <dgm:pt modelId="{1F0C6DB5-036C-4AA8-AD61-C489A7BD272E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Start considering this area (if you haven’t already)</a:t>
          </a:r>
        </a:p>
      </dgm:t>
    </dgm:pt>
    <dgm:pt modelId="{4CC3C0D5-AA07-4077-9649-8E13A8FE2E0A}" type="parTrans" cxnId="{092F837B-BFD1-4BB6-BB11-2E4A2F9B3FA7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A1F963-46F7-494F-B150-C2B778D28EF5}" type="sibTrans" cxnId="{092F837B-BFD1-4BB6-BB11-2E4A2F9B3FA7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6BDCF0-9722-49AC-B74F-8D8C0CEFCC34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SETs review</a:t>
          </a:r>
        </a:p>
      </dgm:t>
    </dgm:pt>
    <dgm:pt modelId="{A5512F64-990D-4092-A3A8-93979C4A13A6}" type="parTrans" cxnId="{B9E32ADF-1519-476C-8309-311900894D85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22056C-8E63-4E17-92E9-FCECB8E21D3B}" type="sibTrans" cxnId="{B9E32ADF-1519-476C-8309-311900894D85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405D97-E2EC-48A8-9159-0F7929F4EC54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Now</a:t>
          </a:r>
        </a:p>
      </dgm:t>
    </dgm:pt>
    <dgm:pt modelId="{CAF51FA4-C595-4DBC-A031-7B6618D64D4C}" type="parTrans" cxnId="{B5F8F57D-0E70-4BA5-B640-86AE808C0151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1D9990-4928-4459-8288-172B1ABC53B1}" type="sibTrans" cxnId="{B5F8F57D-0E70-4BA5-B640-86AE808C0151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D4FBB1-0364-45D7-80AE-F23E7C450125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Starting in 2024-25 FY</a:t>
          </a:r>
        </a:p>
      </dgm:t>
    </dgm:pt>
    <dgm:pt modelId="{0E5BC394-E22A-4F24-AA09-4D79C8368C7E}" type="parTrans" cxnId="{2F816B23-F05B-4168-B1D7-F9A3E94CC01F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4ED6EA-FD7A-4A83-ACF3-9FEA0267EEFB}" type="sibTrans" cxnId="{2F816B23-F05B-4168-B1D7-F9A3E94CC01F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F4D9B4-7A09-4567-AA3B-9B6680308936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From 2025-26 or 2026-27 AY</a:t>
          </a:r>
        </a:p>
      </dgm:t>
    </dgm:pt>
    <dgm:pt modelId="{7B56C8E9-0B1F-4D50-8E30-C4AB357D5067}" type="parTrans" cxnId="{85F46841-A36C-4D03-9BAC-D286DDA16C02}">
      <dgm:prSet/>
      <dgm:spPr/>
      <dgm:t>
        <a:bodyPr/>
        <a:lstStyle/>
        <a:p>
          <a:endParaRPr lang="en-GB"/>
        </a:p>
      </dgm:t>
    </dgm:pt>
    <dgm:pt modelId="{9DE1BA57-F142-4772-B61E-1795D86914D9}" type="sibTrans" cxnId="{85F46841-A36C-4D03-9BAC-D286DDA16C02}">
      <dgm:prSet/>
      <dgm:spPr/>
      <dgm:t>
        <a:bodyPr/>
        <a:lstStyle/>
        <a:p>
          <a:endParaRPr lang="en-GB"/>
        </a:p>
      </dgm:t>
    </dgm:pt>
    <dgm:pt modelId="{E349C001-532D-4E27-AD31-504CD019AA71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HCPC analysis of approaches</a:t>
          </a:r>
        </a:p>
      </dgm:t>
    </dgm:pt>
    <dgm:pt modelId="{3B1CC820-6F69-4782-951D-A32BA9749044}" type="parTrans" cxnId="{5938A485-8221-4698-8E0E-8B26E487FD34}">
      <dgm:prSet/>
      <dgm:spPr/>
      <dgm:t>
        <a:bodyPr/>
        <a:lstStyle/>
        <a:p>
          <a:endParaRPr lang="en-GB"/>
        </a:p>
      </dgm:t>
    </dgm:pt>
    <dgm:pt modelId="{1D925B06-F6E5-45EB-9079-F8A59879B470}" type="sibTrans" cxnId="{5938A485-8221-4698-8E0E-8B26E487FD34}">
      <dgm:prSet/>
      <dgm:spPr/>
      <dgm:t>
        <a:bodyPr/>
        <a:lstStyle/>
        <a:p>
          <a:endParaRPr lang="en-GB"/>
        </a:p>
      </dgm:t>
    </dgm:pt>
    <dgm:pt modelId="{4A501D1D-9D8A-49CE-96DB-4C41124F6358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TBC</a:t>
          </a:r>
        </a:p>
      </dgm:t>
    </dgm:pt>
    <dgm:pt modelId="{ABE76CF3-0085-4F75-BE8D-F2C8F53F1D9F}" type="parTrans" cxnId="{EB956962-D61F-4BED-B841-6A14016FF08C}">
      <dgm:prSet/>
      <dgm:spPr/>
      <dgm:t>
        <a:bodyPr/>
        <a:lstStyle/>
        <a:p>
          <a:endParaRPr lang="en-GB"/>
        </a:p>
      </dgm:t>
    </dgm:pt>
    <dgm:pt modelId="{7AD7C277-B4B8-4FB5-B553-E3684F181361}" type="sibTrans" cxnId="{EB956962-D61F-4BED-B841-6A14016FF08C}">
      <dgm:prSet/>
      <dgm:spPr/>
      <dgm:t>
        <a:bodyPr/>
        <a:lstStyle/>
        <a:p>
          <a:endParaRPr lang="en-GB"/>
        </a:p>
      </dgm:t>
    </dgm:pt>
    <dgm:pt modelId="{7DFE57D4-3C1C-4236-9299-1D71E1678EC5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Revised SETs in place</a:t>
          </a:r>
        </a:p>
      </dgm:t>
    </dgm:pt>
    <dgm:pt modelId="{1C9E8CC5-58E8-421A-9FE9-E98B5502B989}" type="parTrans" cxnId="{8C277D50-1FAB-463F-9E2A-438E70CDE7F1}">
      <dgm:prSet/>
      <dgm:spPr/>
      <dgm:t>
        <a:bodyPr/>
        <a:lstStyle/>
        <a:p>
          <a:endParaRPr lang="en-GB"/>
        </a:p>
      </dgm:t>
    </dgm:pt>
    <dgm:pt modelId="{408D6C6B-6346-4640-BEE4-9F3B3BB5E0AB}" type="sibTrans" cxnId="{8C277D50-1FAB-463F-9E2A-438E70CDE7F1}">
      <dgm:prSet/>
      <dgm:spPr/>
      <dgm:t>
        <a:bodyPr/>
        <a:lstStyle/>
        <a:p>
          <a:endParaRPr lang="en-GB"/>
        </a:p>
      </dgm:t>
    </dgm:pt>
    <dgm:pt modelId="{67775FEF-F30E-416B-AE3F-25E24119774C}" type="pres">
      <dgm:prSet presAssocID="{EA986350-6D52-41C1-B76E-D21CB2176B96}" presName="Name0" presStyleCnt="0">
        <dgm:presLayoutVars>
          <dgm:dir/>
          <dgm:animLvl val="lvl"/>
          <dgm:resizeHandles val="exact"/>
        </dgm:presLayoutVars>
      </dgm:prSet>
      <dgm:spPr/>
    </dgm:pt>
    <dgm:pt modelId="{0CF5E708-4D22-417C-BB7C-B8EA5AC82427}" type="pres">
      <dgm:prSet presAssocID="{EA986350-6D52-41C1-B76E-D21CB2176B96}" presName="tSp" presStyleCnt="0"/>
      <dgm:spPr/>
    </dgm:pt>
    <dgm:pt modelId="{E9AE4D69-DDC2-405B-868D-5BFDC83A3DB8}" type="pres">
      <dgm:prSet presAssocID="{EA986350-6D52-41C1-B76E-D21CB2176B96}" presName="bSp" presStyleCnt="0"/>
      <dgm:spPr/>
    </dgm:pt>
    <dgm:pt modelId="{1799C57B-EA00-4CF9-BEC4-5D3E75F83794}" type="pres">
      <dgm:prSet presAssocID="{EA986350-6D52-41C1-B76E-D21CB2176B96}" presName="process" presStyleCnt="0"/>
      <dgm:spPr/>
    </dgm:pt>
    <dgm:pt modelId="{2A0CDFEF-71BB-45F6-96F4-A5B88C60A86A}" type="pres">
      <dgm:prSet presAssocID="{D1405D97-E2EC-48A8-9159-0F7929F4EC54}" presName="composite1" presStyleCnt="0"/>
      <dgm:spPr/>
    </dgm:pt>
    <dgm:pt modelId="{6B7B99D9-994A-475F-9092-711E5C1690CA}" type="pres">
      <dgm:prSet presAssocID="{D1405D97-E2EC-48A8-9159-0F7929F4EC54}" presName="dummyNode1" presStyleLbl="node1" presStyleIdx="0" presStyleCnt="4"/>
      <dgm:spPr/>
    </dgm:pt>
    <dgm:pt modelId="{FB9441D0-E8CE-4B62-825C-0B594B8846AF}" type="pres">
      <dgm:prSet presAssocID="{D1405D97-E2EC-48A8-9159-0F7929F4EC54}" presName="childNode1" presStyleLbl="bgAcc1" presStyleIdx="0" presStyleCnt="4">
        <dgm:presLayoutVars>
          <dgm:bulletEnabled val="1"/>
        </dgm:presLayoutVars>
      </dgm:prSet>
      <dgm:spPr/>
    </dgm:pt>
    <dgm:pt modelId="{15E43022-196F-4117-BAD0-9A3E734C0C31}" type="pres">
      <dgm:prSet presAssocID="{D1405D97-E2EC-48A8-9159-0F7929F4EC54}" presName="childNode1tx" presStyleLbl="bgAcc1" presStyleIdx="0" presStyleCnt="4">
        <dgm:presLayoutVars>
          <dgm:bulletEnabled val="1"/>
        </dgm:presLayoutVars>
      </dgm:prSet>
      <dgm:spPr/>
    </dgm:pt>
    <dgm:pt modelId="{660CB399-0950-4C8C-B2AD-C0D10B95E79C}" type="pres">
      <dgm:prSet presAssocID="{D1405D97-E2EC-48A8-9159-0F7929F4EC54}" presName="parentNode1" presStyleLbl="node1" presStyleIdx="0" presStyleCnt="4">
        <dgm:presLayoutVars>
          <dgm:chMax val="1"/>
          <dgm:bulletEnabled val="1"/>
        </dgm:presLayoutVars>
      </dgm:prSet>
      <dgm:spPr/>
    </dgm:pt>
    <dgm:pt modelId="{173D9F9D-38DC-4E4C-8063-B355BF0A7F71}" type="pres">
      <dgm:prSet presAssocID="{D1405D97-E2EC-48A8-9159-0F7929F4EC54}" presName="connSite1" presStyleCnt="0"/>
      <dgm:spPr/>
    </dgm:pt>
    <dgm:pt modelId="{3335D532-6500-4AF6-B557-345227DB0262}" type="pres">
      <dgm:prSet presAssocID="{F91D9990-4928-4459-8288-172B1ABC53B1}" presName="Name9" presStyleLbl="sibTrans2D1" presStyleIdx="0" presStyleCnt="3"/>
      <dgm:spPr/>
    </dgm:pt>
    <dgm:pt modelId="{DBB39B34-973F-416F-B5B7-D1B43E1A7B4A}" type="pres">
      <dgm:prSet presAssocID="{88D4FBB1-0364-45D7-80AE-F23E7C450125}" presName="composite2" presStyleCnt="0"/>
      <dgm:spPr/>
    </dgm:pt>
    <dgm:pt modelId="{BD2F8053-174D-495B-A023-B0E2009A04EF}" type="pres">
      <dgm:prSet presAssocID="{88D4FBB1-0364-45D7-80AE-F23E7C450125}" presName="dummyNode2" presStyleLbl="node1" presStyleIdx="0" presStyleCnt="4"/>
      <dgm:spPr/>
    </dgm:pt>
    <dgm:pt modelId="{55940A98-18DB-4C92-A553-37EE7ABE11C6}" type="pres">
      <dgm:prSet presAssocID="{88D4FBB1-0364-45D7-80AE-F23E7C450125}" presName="childNode2" presStyleLbl="bgAcc1" presStyleIdx="1" presStyleCnt="4">
        <dgm:presLayoutVars>
          <dgm:bulletEnabled val="1"/>
        </dgm:presLayoutVars>
      </dgm:prSet>
      <dgm:spPr/>
    </dgm:pt>
    <dgm:pt modelId="{C4352733-D4EB-4B35-8510-79DB2CEC2BB4}" type="pres">
      <dgm:prSet presAssocID="{88D4FBB1-0364-45D7-80AE-F23E7C450125}" presName="childNode2tx" presStyleLbl="bgAcc1" presStyleIdx="1" presStyleCnt="4">
        <dgm:presLayoutVars>
          <dgm:bulletEnabled val="1"/>
        </dgm:presLayoutVars>
      </dgm:prSet>
      <dgm:spPr/>
    </dgm:pt>
    <dgm:pt modelId="{7639B5EF-E6D3-4172-ACB6-97EA8768CFC0}" type="pres">
      <dgm:prSet presAssocID="{88D4FBB1-0364-45D7-80AE-F23E7C450125}" presName="parentNode2" presStyleLbl="node1" presStyleIdx="1" presStyleCnt="4">
        <dgm:presLayoutVars>
          <dgm:chMax val="0"/>
          <dgm:bulletEnabled val="1"/>
        </dgm:presLayoutVars>
      </dgm:prSet>
      <dgm:spPr/>
    </dgm:pt>
    <dgm:pt modelId="{5F879FFC-7EB5-4E41-B073-D84BACA3B632}" type="pres">
      <dgm:prSet presAssocID="{88D4FBB1-0364-45D7-80AE-F23E7C450125}" presName="connSite2" presStyleCnt="0"/>
      <dgm:spPr/>
    </dgm:pt>
    <dgm:pt modelId="{5995C0C3-ADF0-4E4B-BED1-2A7E2C210021}" type="pres">
      <dgm:prSet presAssocID="{9C4ED6EA-FD7A-4A83-ACF3-9FEA0267EEFB}" presName="Name18" presStyleLbl="sibTrans2D1" presStyleIdx="1" presStyleCnt="3"/>
      <dgm:spPr/>
    </dgm:pt>
    <dgm:pt modelId="{13EC2750-0EB7-4535-BE2B-E6F3B9DB91F3}" type="pres">
      <dgm:prSet presAssocID="{6DF4D9B4-7A09-4567-AA3B-9B6680308936}" presName="composite1" presStyleCnt="0"/>
      <dgm:spPr/>
    </dgm:pt>
    <dgm:pt modelId="{FC438171-B732-4520-AABE-3C853BD8D906}" type="pres">
      <dgm:prSet presAssocID="{6DF4D9B4-7A09-4567-AA3B-9B6680308936}" presName="dummyNode1" presStyleLbl="node1" presStyleIdx="1" presStyleCnt="4"/>
      <dgm:spPr/>
    </dgm:pt>
    <dgm:pt modelId="{2CDCC3B5-0713-46B7-B60F-DB1BDCE2770E}" type="pres">
      <dgm:prSet presAssocID="{6DF4D9B4-7A09-4567-AA3B-9B6680308936}" presName="childNode1" presStyleLbl="bgAcc1" presStyleIdx="2" presStyleCnt="4">
        <dgm:presLayoutVars>
          <dgm:bulletEnabled val="1"/>
        </dgm:presLayoutVars>
      </dgm:prSet>
      <dgm:spPr/>
    </dgm:pt>
    <dgm:pt modelId="{9085CFDE-6A8A-4A5B-81B2-F2BC767FEB7B}" type="pres">
      <dgm:prSet presAssocID="{6DF4D9B4-7A09-4567-AA3B-9B6680308936}" presName="childNode1tx" presStyleLbl="bgAcc1" presStyleIdx="2" presStyleCnt="4">
        <dgm:presLayoutVars>
          <dgm:bulletEnabled val="1"/>
        </dgm:presLayoutVars>
      </dgm:prSet>
      <dgm:spPr/>
    </dgm:pt>
    <dgm:pt modelId="{390A7096-2086-47A9-9DE2-8CEED5429AA9}" type="pres">
      <dgm:prSet presAssocID="{6DF4D9B4-7A09-4567-AA3B-9B6680308936}" presName="parentNode1" presStyleLbl="node1" presStyleIdx="2" presStyleCnt="4">
        <dgm:presLayoutVars>
          <dgm:chMax val="1"/>
          <dgm:bulletEnabled val="1"/>
        </dgm:presLayoutVars>
      </dgm:prSet>
      <dgm:spPr/>
    </dgm:pt>
    <dgm:pt modelId="{B9491469-2A28-4F87-A348-672A7584F4A6}" type="pres">
      <dgm:prSet presAssocID="{6DF4D9B4-7A09-4567-AA3B-9B6680308936}" presName="connSite1" presStyleCnt="0"/>
      <dgm:spPr/>
    </dgm:pt>
    <dgm:pt modelId="{F58441E9-B995-45C0-85D6-24343A175955}" type="pres">
      <dgm:prSet presAssocID="{9DE1BA57-F142-4772-B61E-1795D86914D9}" presName="Name9" presStyleLbl="sibTrans2D1" presStyleIdx="2" presStyleCnt="3"/>
      <dgm:spPr/>
    </dgm:pt>
    <dgm:pt modelId="{CB68122A-0DC5-4C59-9F98-3AF3E496FCB8}" type="pres">
      <dgm:prSet presAssocID="{4A501D1D-9D8A-49CE-96DB-4C41124F6358}" presName="composite2" presStyleCnt="0"/>
      <dgm:spPr/>
    </dgm:pt>
    <dgm:pt modelId="{0DE2274A-387B-47C9-8702-E33FF3A83D8E}" type="pres">
      <dgm:prSet presAssocID="{4A501D1D-9D8A-49CE-96DB-4C41124F6358}" presName="dummyNode2" presStyleLbl="node1" presStyleIdx="2" presStyleCnt="4"/>
      <dgm:spPr/>
    </dgm:pt>
    <dgm:pt modelId="{202442D1-05C1-42D1-8DE3-CAF6455C7F04}" type="pres">
      <dgm:prSet presAssocID="{4A501D1D-9D8A-49CE-96DB-4C41124F6358}" presName="childNode2" presStyleLbl="bgAcc1" presStyleIdx="3" presStyleCnt="4">
        <dgm:presLayoutVars>
          <dgm:bulletEnabled val="1"/>
        </dgm:presLayoutVars>
      </dgm:prSet>
      <dgm:spPr/>
    </dgm:pt>
    <dgm:pt modelId="{5581E790-3F6C-4312-9B25-3A92419F54FB}" type="pres">
      <dgm:prSet presAssocID="{4A501D1D-9D8A-49CE-96DB-4C41124F6358}" presName="childNode2tx" presStyleLbl="bgAcc1" presStyleIdx="3" presStyleCnt="4">
        <dgm:presLayoutVars>
          <dgm:bulletEnabled val="1"/>
        </dgm:presLayoutVars>
      </dgm:prSet>
      <dgm:spPr/>
    </dgm:pt>
    <dgm:pt modelId="{8670DE57-5BEC-4E81-B12B-E46C8F77649A}" type="pres">
      <dgm:prSet presAssocID="{4A501D1D-9D8A-49CE-96DB-4C41124F6358}" presName="parentNode2" presStyleLbl="node1" presStyleIdx="3" presStyleCnt="4">
        <dgm:presLayoutVars>
          <dgm:chMax val="0"/>
          <dgm:bulletEnabled val="1"/>
        </dgm:presLayoutVars>
      </dgm:prSet>
      <dgm:spPr/>
    </dgm:pt>
    <dgm:pt modelId="{79AB8527-0B14-4305-84B8-07EE9D23E44F}" type="pres">
      <dgm:prSet presAssocID="{4A501D1D-9D8A-49CE-96DB-4C41124F6358}" presName="connSite2" presStyleCnt="0"/>
      <dgm:spPr/>
    </dgm:pt>
  </dgm:ptLst>
  <dgm:cxnLst>
    <dgm:cxn modelId="{136ACA0E-6E2F-4929-B2E7-7136B9895C43}" type="presOf" srcId="{D1405D97-E2EC-48A8-9159-0F7929F4EC54}" destId="{660CB399-0950-4C8C-B2AD-C0D10B95E79C}" srcOrd="0" destOrd="0" presId="urn:microsoft.com/office/officeart/2005/8/layout/hProcess4"/>
    <dgm:cxn modelId="{874C3620-D558-4125-8983-AA1A9C8D0326}" type="presOf" srcId="{F91D9990-4928-4459-8288-172B1ABC53B1}" destId="{3335D532-6500-4AF6-B557-345227DB0262}" srcOrd="0" destOrd="0" presId="urn:microsoft.com/office/officeart/2005/8/layout/hProcess4"/>
    <dgm:cxn modelId="{2F816B23-F05B-4168-B1D7-F9A3E94CC01F}" srcId="{EA986350-6D52-41C1-B76E-D21CB2176B96}" destId="{88D4FBB1-0364-45D7-80AE-F23E7C450125}" srcOrd="1" destOrd="0" parTransId="{0E5BC394-E22A-4F24-AA09-4D79C8368C7E}" sibTransId="{9C4ED6EA-FD7A-4A83-ACF3-9FEA0267EEFB}"/>
    <dgm:cxn modelId="{151F2F5F-062F-4BF2-9C99-C40F85AD7567}" type="presOf" srcId="{7DFE57D4-3C1C-4236-9299-1D71E1678EC5}" destId="{202442D1-05C1-42D1-8DE3-CAF6455C7F04}" srcOrd="0" destOrd="0" presId="urn:microsoft.com/office/officeart/2005/8/layout/hProcess4"/>
    <dgm:cxn modelId="{85F46841-A36C-4D03-9BAC-D286DDA16C02}" srcId="{EA986350-6D52-41C1-B76E-D21CB2176B96}" destId="{6DF4D9B4-7A09-4567-AA3B-9B6680308936}" srcOrd="2" destOrd="0" parTransId="{7B56C8E9-0B1F-4D50-8E30-C4AB357D5067}" sibTransId="{9DE1BA57-F142-4772-B61E-1795D86914D9}"/>
    <dgm:cxn modelId="{EB956962-D61F-4BED-B841-6A14016FF08C}" srcId="{EA986350-6D52-41C1-B76E-D21CB2176B96}" destId="{4A501D1D-9D8A-49CE-96DB-4C41124F6358}" srcOrd="3" destOrd="0" parTransId="{ABE76CF3-0085-4F75-BE8D-F2C8F53F1D9F}" sibTransId="{7AD7C277-B4B8-4FB5-B553-E3684F181361}"/>
    <dgm:cxn modelId="{99011E44-88C6-4363-9A00-2A1FA080BCCA}" type="presOf" srcId="{7B6BDCF0-9722-49AC-B74F-8D8C0CEFCC34}" destId="{C4352733-D4EB-4B35-8510-79DB2CEC2BB4}" srcOrd="1" destOrd="0" presId="urn:microsoft.com/office/officeart/2005/8/layout/hProcess4"/>
    <dgm:cxn modelId="{8C277D50-1FAB-463F-9E2A-438E70CDE7F1}" srcId="{4A501D1D-9D8A-49CE-96DB-4C41124F6358}" destId="{7DFE57D4-3C1C-4236-9299-1D71E1678EC5}" srcOrd="0" destOrd="0" parTransId="{1C9E8CC5-58E8-421A-9FE9-E98B5502B989}" sibTransId="{408D6C6B-6346-4640-BEE4-9F3B3BB5E0AB}"/>
    <dgm:cxn modelId="{092F837B-BFD1-4BB6-BB11-2E4A2F9B3FA7}" srcId="{D1405D97-E2EC-48A8-9159-0F7929F4EC54}" destId="{1F0C6DB5-036C-4AA8-AD61-C489A7BD272E}" srcOrd="0" destOrd="0" parTransId="{4CC3C0D5-AA07-4077-9649-8E13A8FE2E0A}" sibTransId="{53A1F963-46F7-494F-B150-C2B778D28EF5}"/>
    <dgm:cxn modelId="{B5F8F57D-0E70-4BA5-B640-86AE808C0151}" srcId="{EA986350-6D52-41C1-B76E-D21CB2176B96}" destId="{D1405D97-E2EC-48A8-9159-0F7929F4EC54}" srcOrd="0" destOrd="0" parTransId="{CAF51FA4-C595-4DBC-A031-7B6618D64D4C}" sibTransId="{F91D9990-4928-4459-8288-172B1ABC53B1}"/>
    <dgm:cxn modelId="{5938A485-8221-4698-8E0E-8B26E487FD34}" srcId="{6DF4D9B4-7A09-4567-AA3B-9B6680308936}" destId="{E349C001-532D-4E27-AD31-504CD019AA71}" srcOrd="0" destOrd="0" parTransId="{3B1CC820-6F69-4782-951D-A32BA9749044}" sibTransId="{1D925B06-F6E5-45EB-9079-F8A59879B470}"/>
    <dgm:cxn modelId="{236A349C-0387-4A9A-8808-8DCE37EAF684}" type="presOf" srcId="{6DF4D9B4-7A09-4567-AA3B-9B6680308936}" destId="{390A7096-2086-47A9-9DE2-8CEED5429AA9}" srcOrd="0" destOrd="0" presId="urn:microsoft.com/office/officeart/2005/8/layout/hProcess4"/>
    <dgm:cxn modelId="{38B578A2-232E-451F-9007-3FBA2F3C2BB1}" type="presOf" srcId="{88D4FBB1-0364-45D7-80AE-F23E7C450125}" destId="{7639B5EF-E6D3-4172-ACB6-97EA8768CFC0}" srcOrd="0" destOrd="0" presId="urn:microsoft.com/office/officeart/2005/8/layout/hProcess4"/>
    <dgm:cxn modelId="{4767F5A9-7DF2-4AD6-872F-B5545D1CBA92}" type="presOf" srcId="{1F0C6DB5-036C-4AA8-AD61-C489A7BD272E}" destId="{15E43022-196F-4117-BAD0-9A3E734C0C31}" srcOrd="1" destOrd="0" presId="urn:microsoft.com/office/officeart/2005/8/layout/hProcess4"/>
    <dgm:cxn modelId="{18124AAB-5F56-4C15-9CB9-290C1C1F2B62}" type="presOf" srcId="{9C4ED6EA-FD7A-4A83-ACF3-9FEA0267EEFB}" destId="{5995C0C3-ADF0-4E4B-BED1-2A7E2C210021}" srcOrd="0" destOrd="0" presId="urn:microsoft.com/office/officeart/2005/8/layout/hProcess4"/>
    <dgm:cxn modelId="{FEB202B3-0AA0-466F-95DE-7224247E8AB1}" type="presOf" srcId="{7DFE57D4-3C1C-4236-9299-1D71E1678EC5}" destId="{5581E790-3F6C-4312-9B25-3A92419F54FB}" srcOrd="1" destOrd="0" presId="urn:microsoft.com/office/officeart/2005/8/layout/hProcess4"/>
    <dgm:cxn modelId="{3132CFBE-C4A6-49B0-A1AD-3DB3CF531251}" type="presOf" srcId="{E349C001-532D-4E27-AD31-504CD019AA71}" destId="{9085CFDE-6A8A-4A5B-81B2-F2BC767FEB7B}" srcOrd="1" destOrd="0" presId="urn:microsoft.com/office/officeart/2005/8/layout/hProcess4"/>
    <dgm:cxn modelId="{2BC10ADA-5BF9-489E-83F7-840BAF640973}" type="presOf" srcId="{9DE1BA57-F142-4772-B61E-1795D86914D9}" destId="{F58441E9-B995-45C0-85D6-24343A175955}" srcOrd="0" destOrd="0" presId="urn:microsoft.com/office/officeart/2005/8/layout/hProcess4"/>
    <dgm:cxn modelId="{76505EDA-9244-4A19-BBC9-E2FDA740068B}" type="presOf" srcId="{7B6BDCF0-9722-49AC-B74F-8D8C0CEFCC34}" destId="{55940A98-18DB-4C92-A553-37EE7ABE11C6}" srcOrd="0" destOrd="0" presId="urn:microsoft.com/office/officeart/2005/8/layout/hProcess4"/>
    <dgm:cxn modelId="{98A6C0DB-FFA2-460E-8DB2-9905893A0C6E}" type="presOf" srcId="{EA986350-6D52-41C1-B76E-D21CB2176B96}" destId="{67775FEF-F30E-416B-AE3F-25E24119774C}" srcOrd="0" destOrd="0" presId="urn:microsoft.com/office/officeart/2005/8/layout/hProcess4"/>
    <dgm:cxn modelId="{B9E32ADF-1519-476C-8309-311900894D85}" srcId="{88D4FBB1-0364-45D7-80AE-F23E7C450125}" destId="{7B6BDCF0-9722-49AC-B74F-8D8C0CEFCC34}" srcOrd="0" destOrd="0" parTransId="{A5512F64-990D-4092-A3A8-93979C4A13A6}" sibTransId="{F422056C-8E63-4E17-92E9-FCECB8E21D3B}"/>
    <dgm:cxn modelId="{4631A4E7-4B22-4666-AD04-E31F35094AD3}" type="presOf" srcId="{1F0C6DB5-036C-4AA8-AD61-C489A7BD272E}" destId="{FB9441D0-E8CE-4B62-825C-0B594B8846AF}" srcOrd="0" destOrd="0" presId="urn:microsoft.com/office/officeart/2005/8/layout/hProcess4"/>
    <dgm:cxn modelId="{602569F1-1CAC-4052-A439-E290569305F7}" type="presOf" srcId="{4A501D1D-9D8A-49CE-96DB-4C41124F6358}" destId="{8670DE57-5BEC-4E81-B12B-E46C8F77649A}" srcOrd="0" destOrd="0" presId="urn:microsoft.com/office/officeart/2005/8/layout/hProcess4"/>
    <dgm:cxn modelId="{F41834F9-AA18-47EE-BC1F-BCF8F5A7F2FA}" type="presOf" srcId="{E349C001-532D-4E27-AD31-504CD019AA71}" destId="{2CDCC3B5-0713-46B7-B60F-DB1BDCE2770E}" srcOrd="0" destOrd="0" presId="urn:microsoft.com/office/officeart/2005/8/layout/hProcess4"/>
    <dgm:cxn modelId="{568AF107-E20B-4C51-905A-20053F27E279}" type="presParOf" srcId="{67775FEF-F30E-416B-AE3F-25E24119774C}" destId="{0CF5E708-4D22-417C-BB7C-B8EA5AC82427}" srcOrd="0" destOrd="0" presId="urn:microsoft.com/office/officeart/2005/8/layout/hProcess4"/>
    <dgm:cxn modelId="{324F9221-1E21-4968-BB6F-72A58116F9FB}" type="presParOf" srcId="{67775FEF-F30E-416B-AE3F-25E24119774C}" destId="{E9AE4D69-DDC2-405B-868D-5BFDC83A3DB8}" srcOrd="1" destOrd="0" presId="urn:microsoft.com/office/officeart/2005/8/layout/hProcess4"/>
    <dgm:cxn modelId="{4CFDC38F-E654-437D-9539-6A464DD62558}" type="presParOf" srcId="{67775FEF-F30E-416B-AE3F-25E24119774C}" destId="{1799C57B-EA00-4CF9-BEC4-5D3E75F83794}" srcOrd="2" destOrd="0" presId="urn:microsoft.com/office/officeart/2005/8/layout/hProcess4"/>
    <dgm:cxn modelId="{6E896620-82AC-4C9E-BC32-F1AB67DC763E}" type="presParOf" srcId="{1799C57B-EA00-4CF9-BEC4-5D3E75F83794}" destId="{2A0CDFEF-71BB-45F6-96F4-A5B88C60A86A}" srcOrd="0" destOrd="0" presId="urn:microsoft.com/office/officeart/2005/8/layout/hProcess4"/>
    <dgm:cxn modelId="{4992E17D-12A0-4340-8E7A-04A06272FBFD}" type="presParOf" srcId="{2A0CDFEF-71BB-45F6-96F4-A5B88C60A86A}" destId="{6B7B99D9-994A-475F-9092-711E5C1690CA}" srcOrd="0" destOrd="0" presId="urn:microsoft.com/office/officeart/2005/8/layout/hProcess4"/>
    <dgm:cxn modelId="{AFAF561D-52B5-4981-831C-1133B52CF9AE}" type="presParOf" srcId="{2A0CDFEF-71BB-45F6-96F4-A5B88C60A86A}" destId="{FB9441D0-E8CE-4B62-825C-0B594B8846AF}" srcOrd="1" destOrd="0" presId="urn:microsoft.com/office/officeart/2005/8/layout/hProcess4"/>
    <dgm:cxn modelId="{08260B2F-F50D-40D2-BE79-7CA368C97C22}" type="presParOf" srcId="{2A0CDFEF-71BB-45F6-96F4-A5B88C60A86A}" destId="{15E43022-196F-4117-BAD0-9A3E734C0C31}" srcOrd="2" destOrd="0" presId="urn:microsoft.com/office/officeart/2005/8/layout/hProcess4"/>
    <dgm:cxn modelId="{E45DA5F2-1221-4194-983C-27B85E43113A}" type="presParOf" srcId="{2A0CDFEF-71BB-45F6-96F4-A5B88C60A86A}" destId="{660CB399-0950-4C8C-B2AD-C0D10B95E79C}" srcOrd="3" destOrd="0" presId="urn:microsoft.com/office/officeart/2005/8/layout/hProcess4"/>
    <dgm:cxn modelId="{A14A8B99-5170-4F01-B9DE-D15A99A544A1}" type="presParOf" srcId="{2A0CDFEF-71BB-45F6-96F4-A5B88C60A86A}" destId="{173D9F9D-38DC-4E4C-8063-B355BF0A7F71}" srcOrd="4" destOrd="0" presId="urn:microsoft.com/office/officeart/2005/8/layout/hProcess4"/>
    <dgm:cxn modelId="{A4CD7112-64F3-4FF7-B74A-3E181705A001}" type="presParOf" srcId="{1799C57B-EA00-4CF9-BEC4-5D3E75F83794}" destId="{3335D532-6500-4AF6-B557-345227DB0262}" srcOrd="1" destOrd="0" presId="urn:microsoft.com/office/officeart/2005/8/layout/hProcess4"/>
    <dgm:cxn modelId="{C1AA1BD8-F552-460A-AFB9-3DA360D1364C}" type="presParOf" srcId="{1799C57B-EA00-4CF9-BEC4-5D3E75F83794}" destId="{DBB39B34-973F-416F-B5B7-D1B43E1A7B4A}" srcOrd="2" destOrd="0" presId="urn:microsoft.com/office/officeart/2005/8/layout/hProcess4"/>
    <dgm:cxn modelId="{FB10F9A5-0590-4622-BC15-390CB9FA4F79}" type="presParOf" srcId="{DBB39B34-973F-416F-B5B7-D1B43E1A7B4A}" destId="{BD2F8053-174D-495B-A023-B0E2009A04EF}" srcOrd="0" destOrd="0" presId="urn:microsoft.com/office/officeart/2005/8/layout/hProcess4"/>
    <dgm:cxn modelId="{95A80519-9CDB-400B-84CD-44C290F47466}" type="presParOf" srcId="{DBB39B34-973F-416F-B5B7-D1B43E1A7B4A}" destId="{55940A98-18DB-4C92-A553-37EE7ABE11C6}" srcOrd="1" destOrd="0" presId="urn:microsoft.com/office/officeart/2005/8/layout/hProcess4"/>
    <dgm:cxn modelId="{41BC8C46-8890-4E0C-ACE6-C20859DBCE42}" type="presParOf" srcId="{DBB39B34-973F-416F-B5B7-D1B43E1A7B4A}" destId="{C4352733-D4EB-4B35-8510-79DB2CEC2BB4}" srcOrd="2" destOrd="0" presId="urn:microsoft.com/office/officeart/2005/8/layout/hProcess4"/>
    <dgm:cxn modelId="{0C84301E-8470-4809-9560-97C1B70CFAEA}" type="presParOf" srcId="{DBB39B34-973F-416F-B5B7-D1B43E1A7B4A}" destId="{7639B5EF-E6D3-4172-ACB6-97EA8768CFC0}" srcOrd="3" destOrd="0" presId="urn:microsoft.com/office/officeart/2005/8/layout/hProcess4"/>
    <dgm:cxn modelId="{1469804E-C3F3-4C46-826B-FF8A8D2019BC}" type="presParOf" srcId="{DBB39B34-973F-416F-B5B7-D1B43E1A7B4A}" destId="{5F879FFC-7EB5-4E41-B073-D84BACA3B632}" srcOrd="4" destOrd="0" presId="urn:microsoft.com/office/officeart/2005/8/layout/hProcess4"/>
    <dgm:cxn modelId="{22F64E25-EE0D-4650-8A7B-50C891A63AA5}" type="presParOf" srcId="{1799C57B-EA00-4CF9-BEC4-5D3E75F83794}" destId="{5995C0C3-ADF0-4E4B-BED1-2A7E2C210021}" srcOrd="3" destOrd="0" presId="urn:microsoft.com/office/officeart/2005/8/layout/hProcess4"/>
    <dgm:cxn modelId="{F15AE7E9-DF48-4FD0-A9AE-72BC2856D19B}" type="presParOf" srcId="{1799C57B-EA00-4CF9-BEC4-5D3E75F83794}" destId="{13EC2750-0EB7-4535-BE2B-E6F3B9DB91F3}" srcOrd="4" destOrd="0" presId="urn:microsoft.com/office/officeart/2005/8/layout/hProcess4"/>
    <dgm:cxn modelId="{F6C10CC5-E38A-4ACB-B913-45B1186F3BE9}" type="presParOf" srcId="{13EC2750-0EB7-4535-BE2B-E6F3B9DB91F3}" destId="{FC438171-B732-4520-AABE-3C853BD8D906}" srcOrd="0" destOrd="0" presId="urn:microsoft.com/office/officeart/2005/8/layout/hProcess4"/>
    <dgm:cxn modelId="{C300D6C3-0BC9-4AA1-8DC1-0ED2A569E02F}" type="presParOf" srcId="{13EC2750-0EB7-4535-BE2B-E6F3B9DB91F3}" destId="{2CDCC3B5-0713-46B7-B60F-DB1BDCE2770E}" srcOrd="1" destOrd="0" presId="urn:microsoft.com/office/officeart/2005/8/layout/hProcess4"/>
    <dgm:cxn modelId="{8D70ED79-A5D5-4E12-A514-81AF49153910}" type="presParOf" srcId="{13EC2750-0EB7-4535-BE2B-E6F3B9DB91F3}" destId="{9085CFDE-6A8A-4A5B-81B2-F2BC767FEB7B}" srcOrd="2" destOrd="0" presId="urn:microsoft.com/office/officeart/2005/8/layout/hProcess4"/>
    <dgm:cxn modelId="{ED17814A-6764-480E-AA6E-1C085AF896AD}" type="presParOf" srcId="{13EC2750-0EB7-4535-BE2B-E6F3B9DB91F3}" destId="{390A7096-2086-47A9-9DE2-8CEED5429AA9}" srcOrd="3" destOrd="0" presId="urn:microsoft.com/office/officeart/2005/8/layout/hProcess4"/>
    <dgm:cxn modelId="{0B03C156-D556-42AA-9425-15B3B528DE5C}" type="presParOf" srcId="{13EC2750-0EB7-4535-BE2B-E6F3B9DB91F3}" destId="{B9491469-2A28-4F87-A348-672A7584F4A6}" srcOrd="4" destOrd="0" presId="urn:microsoft.com/office/officeart/2005/8/layout/hProcess4"/>
    <dgm:cxn modelId="{41B6614E-4689-475A-AFA6-36436182DFF3}" type="presParOf" srcId="{1799C57B-EA00-4CF9-BEC4-5D3E75F83794}" destId="{F58441E9-B995-45C0-85D6-24343A175955}" srcOrd="5" destOrd="0" presId="urn:microsoft.com/office/officeart/2005/8/layout/hProcess4"/>
    <dgm:cxn modelId="{D2F9ACF0-45D3-42A8-86B3-05361C1C99B4}" type="presParOf" srcId="{1799C57B-EA00-4CF9-BEC4-5D3E75F83794}" destId="{CB68122A-0DC5-4C59-9F98-3AF3E496FCB8}" srcOrd="6" destOrd="0" presId="urn:microsoft.com/office/officeart/2005/8/layout/hProcess4"/>
    <dgm:cxn modelId="{653583FF-798A-4659-A8D5-1A733470A5E2}" type="presParOf" srcId="{CB68122A-0DC5-4C59-9F98-3AF3E496FCB8}" destId="{0DE2274A-387B-47C9-8702-E33FF3A83D8E}" srcOrd="0" destOrd="0" presId="urn:microsoft.com/office/officeart/2005/8/layout/hProcess4"/>
    <dgm:cxn modelId="{D1D12F4D-B62A-49DC-8105-680D4E9C15E8}" type="presParOf" srcId="{CB68122A-0DC5-4C59-9F98-3AF3E496FCB8}" destId="{202442D1-05C1-42D1-8DE3-CAF6455C7F04}" srcOrd="1" destOrd="0" presId="urn:microsoft.com/office/officeart/2005/8/layout/hProcess4"/>
    <dgm:cxn modelId="{E4B5D26A-C74F-4F5B-BF15-8AFB90A7AFEF}" type="presParOf" srcId="{CB68122A-0DC5-4C59-9F98-3AF3E496FCB8}" destId="{5581E790-3F6C-4312-9B25-3A92419F54FB}" srcOrd="2" destOrd="0" presId="urn:microsoft.com/office/officeart/2005/8/layout/hProcess4"/>
    <dgm:cxn modelId="{FFBCDF6D-ACF4-4E97-9729-5F926E83DD59}" type="presParOf" srcId="{CB68122A-0DC5-4C59-9F98-3AF3E496FCB8}" destId="{8670DE57-5BEC-4E81-B12B-E46C8F77649A}" srcOrd="3" destOrd="0" presId="urn:microsoft.com/office/officeart/2005/8/layout/hProcess4"/>
    <dgm:cxn modelId="{2EFEB726-F20B-4F49-BEA2-E9E9485575F0}" type="presParOf" srcId="{CB68122A-0DC5-4C59-9F98-3AF3E496FCB8}" destId="{79AB8527-0B14-4305-84B8-07EE9D23E44F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2541E9-ED8A-4C92-91C0-2E2EF01715C2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7CA5B149-983B-4A49-B885-9FB5447541BE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Our regulatory approach</a:t>
          </a:r>
        </a:p>
      </dgm:t>
    </dgm:pt>
    <dgm:pt modelId="{A6834D62-791A-41ED-8530-B6BFDBF00CE6}" type="parTrans" cxnId="{AE697090-3D07-4139-A05B-C3735A555938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10B9AB-DD35-4C55-A85E-1B32B11618C5}" type="sibTrans" cxnId="{AE697090-3D07-4139-A05B-C3735A555938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20246B-4B19-406E-BA15-5EA6EA1FCC5B}">
      <dgm:prSet/>
      <dgm:spPr/>
      <dgm:t>
        <a:bodyPr/>
        <a:lstStyle/>
        <a:p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Why we have produced information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6EC36E-BA07-44D0-B27D-362E2E6C9EB2}" type="parTrans" cxnId="{EBCEF711-D447-400F-A492-8C44B56D7BE3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CFCD0E-4EB9-4480-BFF4-6C9EE13E5285}" type="sibTrans" cxnId="{EBCEF711-D447-400F-A492-8C44B56D7BE3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934276-2441-4005-BE40-C390EC9EFC79}">
      <dgm:prSet/>
      <dgm:spPr/>
      <dgm:t>
        <a:bodyPr/>
        <a:lstStyle/>
        <a:p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Links with our regulatory standards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0EDF96-6DA7-4548-AFB7-75837A0C2CB4}" type="parTrans" cxnId="{E9CE7C92-78E0-49F4-A6F5-7605DEA58D7B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341F3D-211A-4E71-9A67-DD8CB0D80BEE}" type="sibTrans" cxnId="{E9CE7C92-78E0-49F4-A6F5-7605DEA58D7B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72E406-0BAF-4749-A2E2-CCC26940021F}">
      <dgm:prSet/>
      <dgm:spPr/>
      <dgm:t>
        <a:bodyPr/>
        <a:lstStyle/>
        <a:p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What you need to do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43B08F-3846-4FD8-A587-991D72E5D500}" type="parTrans" cxnId="{C1B52A68-5BF3-478B-A12C-24E56DB8645E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E748F2-B042-4818-82D1-1282CE2E9C73}" type="sibTrans" cxnId="{C1B52A68-5BF3-478B-A12C-24E56DB8645E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1C36DA-3B0A-4730-AD01-7014E61901A6}">
      <dgm:prSet/>
      <dgm:spPr/>
      <dgm:t>
        <a:bodyPr/>
        <a:lstStyle/>
        <a:p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Performance review overview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D49935-3816-4010-8784-79217A73972F}" type="parTrans" cxnId="{5D92B7FD-1505-4F4C-80D1-ED0C75626678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09C767-638E-423E-8C82-FE94E979A4F9}" type="sibTrans" cxnId="{5D92B7FD-1505-4F4C-80D1-ED0C75626678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9BC529-5558-46A3-8B90-866A094D1597}">
      <dgm:prSet/>
      <dgm:spPr/>
      <dgm:t>
        <a:bodyPr/>
        <a:lstStyle/>
        <a:p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Further development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2A7B54-1F88-42B1-86FE-A9D66DB78B80}" type="parTrans" cxnId="{487B0245-AA70-46F8-8A37-98DDC93B89A9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AA0ABD-17BF-40A1-9592-2DA7E24B9CC6}" type="sibTrans" cxnId="{487B0245-AA70-46F8-8A37-98DDC93B89A9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02174F-8073-4815-B2D6-BB9C03F0F6FD}">
      <dgm:prSet/>
      <dgm:spPr/>
      <dgm:t>
        <a:bodyPr/>
        <a:lstStyle/>
        <a:p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Q&amp;A / discussion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1007A5-E6A1-40AA-BB47-A04872FE5D65}" type="parTrans" cxnId="{F34A1044-7F68-4B76-AF79-27CB59FAACAE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4FC2AD-843A-457D-84F0-7962CAE032EC}" type="sibTrans" cxnId="{F34A1044-7F68-4B76-AF79-27CB59FAACAE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DCAFC3-DA00-4C7F-92D2-89D2BB97D250}" type="pres">
      <dgm:prSet presAssocID="{C12541E9-ED8A-4C92-91C0-2E2EF01715C2}" presName="linear" presStyleCnt="0">
        <dgm:presLayoutVars>
          <dgm:animLvl val="lvl"/>
          <dgm:resizeHandles val="exact"/>
        </dgm:presLayoutVars>
      </dgm:prSet>
      <dgm:spPr/>
    </dgm:pt>
    <dgm:pt modelId="{0F9F331C-AFA2-4FD7-A0E4-02B0109C9106}" type="pres">
      <dgm:prSet presAssocID="{7CA5B149-983B-4A49-B885-9FB5447541BE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4410BCF0-A510-4339-B2B6-2CF9A47E7E08}" type="pres">
      <dgm:prSet presAssocID="{A210B9AB-DD35-4C55-A85E-1B32B11618C5}" presName="spacer" presStyleCnt="0"/>
      <dgm:spPr/>
    </dgm:pt>
    <dgm:pt modelId="{FC63F169-0A63-4C47-9F10-526AD051877F}" type="pres">
      <dgm:prSet presAssocID="{1120246B-4B19-406E-BA15-5EA6EA1FCC5B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09CE6156-45D8-4D2D-B2CF-B0AE5E6E0949}" type="pres">
      <dgm:prSet presAssocID="{FDCFCD0E-4EB9-4480-BFF4-6C9EE13E5285}" presName="spacer" presStyleCnt="0"/>
      <dgm:spPr/>
    </dgm:pt>
    <dgm:pt modelId="{4F08998D-4E06-4A38-9451-FB46A78A49AD}" type="pres">
      <dgm:prSet presAssocID="{76934276-2441-4005-BE40-C390EC9EFC79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6EE86E91-117A-493C-BEE5-3D4EF42BCC41}" type="pres">
      <dgm:prSet presAssocID="{CF341F3D-211A-4E71-9A67-DD8CB0D80BEE}" presName="spacer" presStyleCnt="0"/>
      <dgm:spPr/>
    </dgm:pt>
    <dgm:pt modelId="{75F10704-C8EB-44DD-8D7C-C6191115D3AC}" type="pres">
      <dgm:prSet presAssocID="{B872E406-0BAF-4749-A2E2-CCC26940021F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ED7C9AC9-7123-469A-9F27-C58380EB7D47}" type="pres">
      <dgm:prSet presAssocID="{0DE748F2-B042-4818-82D1-1282CE2E9C73}" presName="spacer" presStyleCnt="0"/>
      <dgm:spPr/>
    </dgm:pt>
    <dgm:pt modelId="{A10C8E94-6B3E-4AD2-8E70-1199A81DDB02}" type="pres">
      <dgm:prSet presAssocID="{6A1C36DA-3B0A-4730-AD01-7014E61901A6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70701E89-6E17-46ED-B3C1-64B2DCD3BE09}" type="pres">
      <dgm:prSet presAssocID="{7409C767-638E-423E-8C82-FE94E979A4F9}" presName="spacer" presStyleCnt="0"/>
      <dgm:spPr/>
    </dgm:pt>
    <dgm:pt modelId="{B5A60987-AE40-4063-8489-CC14EFC35D05}" type="pres">
      <dgm:prSet presAssocID="{409BC529-5558-46A3-8B90-866A094D1597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1041B9FE-425D-4C2D-88D5-29D50FBDBAC3}" type="pres">
      <dgm:prSet presAssocID="{15AA0ABD-17BF-40A1-9592-2DA7E24B9CC6}" presName="spacer" presStyleCnt="0"/>
      <dgm:spPr/>
    </dgm:pt>
    <dgm:pt modelId="{69227F5C-5026-41E6-B5CA-99F1D214C8CD}" type="pres">
      <dgm:prSet presAssocID="{F802174F-8073-4815-B2D6-BB9C03F0F6FD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EBCEF711-D447-400F-A492-8C44B56D7BE3}" srcId="{C12541E9-ED8A-4C92-91C0-2E2EF01715C2}" destId="{1120246B-4B19-406E-BA15-5EA6EA1FCC5B}" srcOrd="1" destOrd="0" parTransId="{3F6EC36E-BA07-44D0-B27D-362E2E6C9EB2}" sibTransId="{FDCFCD0E-4EB9-4480-BFF4-6C9EE13E5285}"/>
    <dgm:cxn modelId="{BAAC3C2C-D99D-470C-A5D1-A3FF38F85613}" type="presOf" srcId="{7CA5B149-983B-4A49-B885-9FB5447541BE}" destId="{0F9F331C-AFA2-4FD7-A0E4-02B0109C9106}" srcOrd="0" destOrd="0" presId="urn:microsoft.com/office/officeart/2005/8/layout/vList2"/>
    <dgm:cxn modelId="{28354243-18D1-4086-B267-1FF55B57633E}" type="presOf" srcId="{6A1C36DA-3B0A-4730-AD01-7014E61901A6}" destId="{A10C8E94-6B3E-4AD2-8E70-1199A81DDB02}" srcOrd="0" destOrd="0" presId="urn:microsoft.com/office/officeart/2005/8/layout/vList2"/>
    <dgm:cxn modelId="{F34A1044-7F68-4B76-AF79-27CB59FAACAE}" srcId="{C12541E9-ED8A-4C92-91C0-2E2EF01715C2}" destId="{F802174F-8073-4815-B2D6-BB9C03F0F6FD}" srcOrd="6" destOrd="0" parTransId="{381007A5-E6A1-40AA-BB47-A04872FE5D65}" sibTransId="{5B4FC2AD-843A-457D-84F0-7962CAE032EC}"/>
    <dgm:cxn modelId="{487B0245-AA70-46F8-8A37-98DDC93B89A9}" srcId="{C12541E9-ED8A-4C92-91C0-2E2EF01715C2}" destId="{409BC529-5558-46A3-8B90-866A094D1597}" srcOrd="5" destOrd="0" parTransId="{762A7B54-1F88-42B1-86FE-A9D66DB78B80}" sibTransId="{15AA0ABD-17BF-40A1-9592-2DA7E24B9CC6}"/>
    <dgm:cxn modelId="{C1B52A68-5BF3-478B-A12C-24E56DB8645E}" srcId="{C12541E9-ED8A-4C92-91C0-2E2EF01715C2}" destId="{B872E406-0BAF-4749-A2E2-CCC26940021F}" srcOrd="3" destOrd="0" parTransId="{6343B08F-3846-4FD8-A587-991D72E5D500}" sibTransId="{0DE748F2-B042-4818-82D1-1282CE2E9C73}"/>
    <dgm:cxn modelId="{1577996B-392F-4E9F-B9F3-4B8AB5FB92F3}" type="presOf" srcId="{1120246B-4B19-406E-BA15-5EA6EA1FCC5B}" destId="{FC63F169-0A63-4C47-9F10-526AD051877F}" srcOrd="0" destOrd="0" presId="urn:microsoft.com/office/officeart/2005/8/layout/vList2"/>
    <dgm:cxn modelId="{AE697090-3D07-4139-A05B-C3735A555938}" srcId="{C12541E9-ED8A-4C92-91C0-2E2EF01715C2}" destId="{7CA5B149-983B-4A49-B885-9FB5447541BE}" srcOrd="0" destOrd="0" parTransId="{A6834D62-791A-41ED-8530-B6BFDBF00CE6}" sibTransId="{A210B9AB-DD35-4C55-A85E-1B32B11618C5}"/>
    <dgm:cxn modelId="{E9CE7C92-78E0-49F4-A6F5-7605DEA58D7B}" srcId="{C12541E9-ED8A-4C92-91C0-2E2EF01715C2}" destId="{76934276-2441-4005-BE40-C390EC9EFC79}" srcOrd="2" destOrd="0" parTransId="{FE0EDF96-6DA7-4548-AFB7-75837A0C2CB4}" sibTransId="{CF341F3D-211A-4E71-9A67-DD8CB0D80BEE}"/>
    <dgm:cxn modelId="{80C786A1-4B48-4E98-A945-CCD0764FF3F7}" type="presOf" srcId="{F802174F-8073-4815-B2D6-BB9C03F0F6FD}" destId="{69227F5C-5026-41E6-B5CA-99F1D214C8CD}" srcOrd="0" destOrd="0" presId="urn:microsoft.com/office/officeart/2005/8/layout/vList2"/>
    <dgm:cxn modelId="{A45D4AA3-6626-4D9E-A393-45147C81F98D}" type="presOf" srcId="{C12541E9-ED8A-4C92-91C0-2E2EF01715C2}" destId="{D5DCAFC3-DA00-4C7F-92D2-89D2BB97D250}" srcOrd="0" destOrd="0" presId="urn:microsoft.com/office/officeart/2005/8/layout/vList2"/>
    <dgm:cxn modelId="{CF9A2AA5-F5E7-484C-A968-486A527DFCF4}" type="presOf" srcId="{76934276-2441-4005-BE40-C390EC9EFC79}" destId="{4F08998D-4E06-4A38-9451-FB46A78A49AD}" srcOrd="0" destOrd="0" presId="urn:microsoft.com/office/officeart/2005/8/layout/vList2"/>
    <dgm:cxn modelId="{420FFAC1-FF3E-4D61-BAA0-BF8220124121}" type="presOf" srcId="{B872E406-0BAF-4749-A2E2-CCC26940021F}" destId="{75F10704-C8EB-44DD-8D7C-C6191115D3AC}" srcOrd="0" destOrd="0" presId="urn:microsoft.com/office/officeart/2005/8/layout/vList2"/>
    <dgm:cxn modelId="{174C8CCB-DA2A-40D7-A455-4381B810B405}" type="presOf" srcId="{409BC529-5558-46A3-8B90-866A094D1597}" destId="{B5A60987-AE40-4063-8489-CC14EFC35D05}" srcOrd="0" destOrd="0" presId="urn:microsoft.com/office/officeart/2005/8/layout/vList2"/>
    <dgm:cxn modelId="{5D92B7FD-1505-4F4C-80D1-ED0C75626678}" srcId="{C12541E9-ED8A-4C92-91C0-2E2EF01715C2}" destId="{6A1C36DA-3B0A-4730-AD01-7014E61901A6}" srcOrd="4" destOrd="0" parTransId="{E5D49935-3816-4010-8784-79217A73972F}" sibTransId="{7409C767-638E-423E-8C82-FE94E979A4F9}"/>
    <dgm:cxn modelId="{2493D38A-ED83-46D1-85D1-D9553F19989C}" type="presParOf" srcId="{D5DCAFC3-DA00-4C7F-92D2-89D2BB97D250}" destId="{0F9F331C-AFA2-4FD7-A0E4-02B0109C9106}" srcOrd="0" destOrd="0" presId="urn:microsoft.com/office/officeart/2005/8/layout/vList2"/>
    <dgm:cxn modelId="{2CF6188C-4548-4E1C-A858-5CAFE98ECECD}" type="presParOf" srcId="{D5DCAFC3-DA00-4C7F-92D2-89D2BB97D250}" destId="{4410BCF0-A510-4339-B2B6-2CF9A47E7E08}" srcOrd="1" destOrd="0" presId="urn:microsoft.com/office/officeart/2005/8/layout/vList2"/>
    <dgm:cxn modelId="{B70236E5-B9F1-498B-9084-82A99F774E56}" type="presParOf" srcId="{D5DCAFC3-DA00-4C7F-92D2-89D2BB97D250}" destId="{FC63F169-0A63-4C47-9F10-526AD051877F}" srcOrd="2" destOrd="0" presId="urn:microsoft.com/office/officeart/2005/8/layout/vList2"/>
    <dgm:cxn modelId="{FE021F6A-87A2-4E78-8CDB-082451C73F0E}" type="presParOf" srcId="{D5DCAFC3-DA00-4C7F-92D2-89D2BB97D250}" destId="{09CE6156-45D8-4D2D-B2CF-B0AE5E6E0949}" srcOrd="3" destOrd="0" presId="urn:microsoft.com/office/officeart/2005/8/layout/vList2"/>
    <dgm:cxn modelId="{0F52F374-81AA-421D-8254-E444C074A5FA}" type="presParOf" srcId="{D5DCAFC3-DA00-4C7F-92D2-89D2BB97D250}" destId="{4F08998D-4E06-4A38-9451-FB46A78A49AD}" srcOrd="4" destOrd="0" presId="urn:microsoft.com/office/officeart/2005/8/layout/vList2"/>
    <dgm:cxn modelId="{0596FFE9-D1B8-478B-B5B1-272429D9A426}" type="presParOf" srcId="{D5DCAFC3-DA00-4C7F-92D2-89D2BB97D250}" destId="{6EE86E91-117A-493C-BEE5-3D4EF42BCC41}" srcOrd="5" destOrd="0" presId="urn:microsoft.com/office/officeart/2005/8/layout/vList2"/>
    <dgm:cxn modelId="{815E5D64-7910-418C-8E08-89A790CAC50F}" type="presParOf" srcId="{D5DCAFC3-DA00-4C7F-92D2-89D2BB97D250}" destId="{75F10704-C8EB-44DD-8D7C-C6191115D3AC}" srcOrd="6" destOrd="0" presId="urn:microsoft.com/office/officeart/2005/8/layout/vList2"/>
    <dgm:cxn modelId="{B29DD1CD-D2CC-40AF-85FF-CA6A2B697B44}" type="presParOf" srcId="{D5DCAFC3-DA00-4C7F-92D2-89D2BB97D250}" destId="{ED7C9AC9-7123-469A-9F27-C58380EB7D47}" srcOrd="7" destOrd="0" presId="urn:microsoft.com/office/officeart/2005/8/layout/vList2"/>
    <dgm:cxn modelId="{0A049D83-C71B-45F7-BD64-908FE00BB0F3}" type="presParOf" srcId="{D5DCAFC3-DA00-4C7F-92D2-89D2BB97D250}" destId="{A10C8E94-6B3E-4AD2-8E70-1199A81DDB02}" srcOrd="8" destOrd="0" presId="urn:microsoft.com/office/officeart/2005/8/layout/vList2"/>
    <dgm:cxn modelId="{52201CB3-FDA7-4F65-ADE3-B649BA3E3D37}" type="presParOf" srcId="{D5DCAFC3-DA00-4C7F-92D2-89D2BB97D250}" destId="{70701E89-6E17-46ED-B3C1-64B2DCD3BE09}" srcOrd="9" destOrd="0" presId="urn:microsoft.com/office/officeart/2005/8/layout/vList2"/>
    <dgm:cxn modelId="{14076DBC-3DDC-4711-958E-DDD77CC4F35F}" type="presParOf" srcId="{D5DCAFC3-DA00-4C7F-92D2-89D2BB97D250}" destId="{B5A60987-AE40-4063-8489-CC14EFC35D05}" srcOrd="10" destOrd="0" presId="urn:microsoft.com/office/officeart/2005/8/layout/vList2"/>
    <dgm:cxn modelId="{43EF0055-2E72-40CF-8A6D-9A7443B7A88E}" type="presParOf" srcId="{D5DCAFC3-DA00-4C7F-92D2-89D2BB97D250}" destId="{1041B9FE-425D-4C2D-88D5-29D50FBDBAC3}" srcOrd="11" destOrd="0" presId="urn:microsoft.com/office/officeart/2005/8/layout/vList2"/>
    <dgm:cxn modelId="{FC9A0DD8-056C-48B9-9706-3D0577B7F0CB}" type="presParOf" srcId="{D5DCAFC3-DA00-4C7F-92D2-89D2BB97D250}" destId="{69227F5C-5026-41E6-B5CA-99F1D214C8CD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498808-30BD-47E1-A586-8495EFBE014A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1BC01373-A53F-49C6-B1B3-9B68EF8775A8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Approve institutions and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programmes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against standards</a:t>
          </a:r>
        </a:p>
      </dgm:t>
    </dgm:pt>
    <dgm:pt modelId="{D02965EE-27B0-4F8F-86E8-175861862576}" type="parTrans" cxnId="{7171F241-6F8C-407D-B3AE-DDE373B0703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6AEB93-AD7E-495C-A293-B0429F61A97A}" type="sibTrans" cxnId="{7171F241-6F8C-407D-B3AE-DDE373B0703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14B9CD-971D-4BED-AFA8-578E3F7822F6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Monitor data, intelligence and information on an ongoing basis</a:t>
          </a:r>
        </a:p>
      </dgm:t>
    </dgm:pt>
    <dgm:pt modelId="{9246FB49-39E9-4C75-B092-50C1F3733C78}" type="parTrans" cxnId="{B6DA1A99-53B0-4E91-BB65-08E821AE286F}">
      <dgm:prSet/>
      <dgm:spPr/>
      <dgm:t>
        <a:bodyPr/>
        <a:lstStyle/>
        <a:p>
          <a:endParaRPr lang="en-US"/>
        </a:p>
      </dgm:t>
    </dgm:pt>
    <dgm:pt modelId="{F281A02B-A726-4CEC-A7D1-BF2C314E00A6}" type="sibTrans" cxnId="{B6DA1A99-53B0-4E91-BB65-08E821AE286F}">
      <dgm:prSet/>
      <dgm:spPr/>
      <dgm:t>
        <a:bodyPr/>
        <a:lstStyle/>
        <a:p>
          <a:endParaRPr lang="en-US"/>
        </a:p>
      </dgm:t>
    </dgm:pt>
    <dgm:pt modelId="{6A07123B-6E7F-4E9F-AE24-1E25FE2FBE57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Providers engage with us at fixed points to reflect on the ongoing quality of their provision</a:t>
          </a:r>
        </a:p>
      </dgm:t>
    </dgm:pt>
    <dgm:pt modelId="{065463B5-065F-4FC5-AD99-ECF1867339D7}" type="parTrans" cxnId="{AF208D44-F99D-4AA6-917F-2D451EEEB49F}">
      <dgm:prSet/>
      <dgm:spPr/>
      <dgm:t>
        <a:bodyPr/>
        <a:lstStyle/>
        <a:p>
          <a:endParaRPr lang="en-US"/>
        </a:p>
      </dgm:t>
    </dgm:pt>
    <dgm:pt modelId="{88242AA4-9F42-4ECA-A684-FB6DCF403E48}" type="sibTrans" cxnId="{AF208D44-F99D-4AA6-917F-2D451EEEB49F}">
      <dgm:prSet/>
      <dgm:spPr/>
      <dgm:t>
        <a:bodyPr/>
        <a:lstStyle/>
        <a:p>
          <a:endParaRPr lang="en-US"/>
        </a:p>
      </dgm:t>
    </dgm:pt>
    <dgm:pt modelId="{DBEE655F-4BCB-451A-AFD8-9EE00B2D69F3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Set and maintain education standards</a:t>
          </a:r>
        </a:p>
      </dgm:t>
    </dgm:pt>
    <dgm:pt modelId="{EF4676C1-E87E-401A-BC23-3E30C055D338}" type="parTrans" cxnId="{28C7862A-7749-4B5C-B08D-0EDF0320168F}">
      <dgm:prSet/>
      <dgm:spPr/>
      <dgm:t>
        <a:bodyPr/>
        <a:lstStyle/>
        <a:p>
          <a:endParaRPr lang="en-US"/>
        </a:p>
      </dgm:t>
    </dgm:pt>
    <dgm:pt modelId="{949C0167-BD4A-44B7-A65C-7D2BFF3249FA}" type="sibTrans" cxnId="{28C7862A-7749-4B5C-B08D-0EDF0320168F}">
      <dgm:prSet/>
      <dgm:spPr/>
      <dgm:t>
        <a:bodyPr/>
        <a:lstStyle/>
        <a:p>
          <a:endParaRPr lang="en-US"/>
        </a:p>
      </dgm:t>
    </dgm:pt>
    <dgm:pt modelId="{029C7074-C8DE-4E2F-8F16-5521CFE7B403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On completion of approved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programmes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, individuals can apply to the Register</a:t>
          </a:r>
        </a:p>
      </dgm:t>
    </dgm:pt>
    <dgm:pt modelId="{6B177DBC-4B57-4326-B0AA-B6574D74952E}" type="parTrans" cxnId="{DC4BFE9A-6473-4C81-A0A8-77526A105308}">
      <dgm:prSet/>
      <dgm:spPr/>
      <dgm:t>
        <a:bodyPr/>
        <a:lstStyle/>
        <a:p>
          <a:endParaRPr lang="en-US"/>
        </a:p>
      </dgm:t>
    </dgm:pt>
    <dgm:pt modelId="{63ABA2C0-EFEB-45FC-8FB5-5DAA99D917F4}" type="sibTrans" cxnId="{DC4BFE9A-6473-4C81-A0A8-77526A105308}">
      <dgm:prSet/>
      <dgm:spPr/>
      <dgm:t>
        <a:bodyPr/>
        <a:lstStyle/>
        <a:p>
          <a:endParaRPr lang="en-US"/>
        </a:p>
      </dgm:t>
    </dgm:pt>
    <dgm:pt modelId="{AC384016-294A-455B-89D2-B734EFF72C2E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Output focused to ensure those who complete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programmes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meet our requirements for registration</a:t>
          </a:r>
        </a:p>
      </dgm:t>
    </dgm:pt>
    <dgm:pt modelId="{4238EDEE-9B35-4D20-BC0E-FB2D70747D1A}" type="parTrans" cxnId="{39B4F4AB-7283-441A-9615-FE939024C849}">
      <dgm:prSet/>
      <dgm:spPr/>
      <dgm:t>
        <a:bodyPr/>
        <a:lstStyle/>
        <a:p>
          <a:endParaRPr lang="en-US"/>
        </a:p>
      </dgm:t>
    </dgm:pt>
    <dgm:pt modelId="{4BF958D9-77C2-4A48-9CE0-39D4A3685BFD}" type="sibTrans" cxnId="{39B4F4AB-7283-441A-9615-FE939024C849}">
      <dgm:prSet/>
      <dgm:spPr/>
      <dgm:t>
        <a:bodyPr/>
        <a:lstStyle/>
        <a:p>
          <a:endParaRPr lang="en-US"/>
        </a:p>
      </dgm:t>
    </dgm:pt>
    <dgm:pt modelId="{77F50CFD-D78F-4E70-B39B-326EDA50EFF5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Make decisions about the initial approval of providers and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programmes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37DB3A-D82D-4B49-A358-85F7A044D801}" type="parTrans" cxnId="{04ABCF4C-3E2F-42A5-89A2-D9976C29587B}">
      <dgm:prSet/>
      <dgm:spPr/>
      <dgm:t>
        <a:bodyPr/>
        <a:lstStyle/>
        <a:p>
          <a:endParaRPr lang="en-US"/>
        </a:p>
      </dgm:t>
    </dgm:pt>
    <dgm:pt modelId="{0FD17407-5C13-4AB9-8559-10087F167C63}" type="sibTrans" cxnId="{04ABCF4C-3E2F-42A5-89A2-D9976C29587B}">
      <dgm:prSet/>
      <dgm:spPr/>
      <dgm:t>
        <a:bodyPr/>
        <a:lstStyle/>
        <a:p>
          <a:endParaRPr lang="en-US"/>
        </a:p>
      </dgm:t>
    </dgm:pt>
    <dgm:pt modelId="{1E56A1CC-1E1B-4BDA-959A-5505BB6DFB3B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Statutory function</a:t>
          </a:r>
        </a:p>
      </dgm:t>
    </dgm:pt>
    <dgm:pt modelId="{9D74FB72-6CFB-43B1-9CCA-396EF6AB40B5}" type="parTrans" cxnId="{EDA37A15-627E-4837-9EEE-FB047F14E773}">
      <dgm:prSet/>
      <dgm:spPr/>
    </dgm:pt>
    <dgm:pt modelId="{6B63AF2B-3499-4175-9C37-EEA9B92570B2}" type="sibTrans" cxnId="{EDA37A15-627E-4837-9EEE-FB047F14E773}">
      <dgm:prSet/>
      <dgm:spPr/>
    </dgm:pt>
    <dgm:pt modelId="{9B224526-F2E5-4985-99FE-810B0019D9CB}" type="pres">
      <dgm:prSet presAssocID="{3E498808-30BD-47E1-A586-8495EFBE014A}" presName="linear" presStyleCnt="0">
        <dgm:presLayoutVars>
          <dgm:animLvl val="lvl"/>
          <dgm:resizeHandles val="exact"/>
        </dgm:presLayoutVars>
      </dgm:prSet>
      <dgm:spPr/>
    </dgm:pt>
    <dgm:pt modelId="{2ABEDEC4-1641-4591-ADCB-A6C55E9BF844}" type="pres">
      <dgm:prSet presAssocID="{DBEE655F-4BCB-451A-AFD8-9EE00B2D69F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04D1FB0-290E-4739-8035-AE02754FF820}" type="pres">
      <dgm:prSet presAssocID="{DBEE655F-4BCB-451A-AFD8-9EE00B2D69F3}" presName="childText" presStyleLbl="revTx" presStyleIdx="0" presStyleCnt="2">
        <dgm:presLayoutVars>
          <dgm:bulletEnabled val="1"/>
        </dgm:presLayoutVars>
      </dgm:prSet>
      <dgm:spPr/>
    </dgm:pt>
    <dgm:pt modelId="{192326E7-5E9E-46E2-A307-7B3483E83882}" type="pres">
      <dgm:prSet presAssocID="{1BC01373-A53F-49C6-B1B3-9B68EF8775A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9A216AB-D1BD-475D-BEE7-800B8D741489}" type="pres">
      <dgm:prSet presAssocID="{1BC01373-A53F-49C6-B1B3-9B68EF8775A8}" presName="childText" presStyleLbl="revTx" presStyleIdx="1" presStyleCnt="2">
        <dgm:presLayoutVars>
          <dgm:bulletEnabled val="1"/>
        </dgm:presLayoutVars>
      </dgm:prSet>
      <dgm:spPr/>
    </dgm:pt>
    <dgm:pt modelId="{261DF8D5-950D-4619-9FBB-83249B4A066A}" type="pres">
      <dgm:prSet presAssocID="{029C7074-C8DE-4E2F-8F16-5521CFE7B40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461060A-4EF3-4450-808A-6CCDB0EBFAEF}" type="presOf" srcId="{1E56A1CC-1E1B-4BDA-959A-5505BB6DFB3B}" destId="{C9A216AB-D1BD-475D-BEE7-800B8D741489}" srcOrd="0" destOrd="0" presId="urn:microsoft.com/office/officeart/2005/8/layout/vList2"/>
    <dgm:cxn modelId="{EDA37A15-627E-4837-9EEE-FB047F14E773}" srcId="{1BC01373-A53F-49C6-B1B3-9B68EF8775A8}" destId="{1E56A1CC-1E1B-4BDA-959A-5505BB6DFB3B}" srcOrd="0" destOrd="0" parTransId="{9D74FB72-6CFB-43B1-9CCA-396EF6AB40B5}" sibTransId="{6B63AF2B-3499-4175-9C37-EEA9B92570B2}"/>
    <dgm:cxn modelId="{0FDD0F25-3393-4EE2-BBF0-45708C5951F8}" type="presOf" srcId="{E914B9CD-971D-4BED-AFA8-578E3F7822F6}" destId="{C9A216AB-D1BD-475D-BEE7-800B8D741489}" srcOrd="0" destOrd="2" presId="urn:microsoft.com/office/officeart/2005/8/layout/vList2"/>
    <dgm:cxn modelId="{28C7862A-7749-4B5C-B08D-0EDF0320168F}" srcId="{3E498808-30BD-47E1-A586-8495EFBE014A}" destId="{DBEE655F-4BCB-451A-AFD8-9EE00B2D69F3}" srcOrd="0" destOrd="0" parTransId="{EF4676C1-E87E-401A-BC23-3E30C055D338}" sibTransId="{949C0167-BD4A-44B7-A65C-7D2BFF3249FA}"/>
    <dgm:cxn modelId="{7171F241-6F8C-407D-B3AE-DDE373B07030}" srcId="{3E498808-30BD-47E1-A586-8495EFBE014A}" destId="{1BC01373-A53F-49C6-B1B3-9B68EF8775A8}" srcOrd="1" destOrd="0" parTransId="{D02965EE-27B0-4F8F-86E8-175861862576}" sibTransId="{406AEB93-AD7E-495C-A293-B0429F61A97A}"/>
    <dgm:cxn modelId="{AF208D44-F99D-4AA6-917F-2D451EEEB49F}" srcId="{1BC01373-A53F-49C6-B1B3-9B68EF8775A8}" destId="{6A07123B-6E7F-4E9F-AE24-1E25FE2FBE57}" srcOrd="3" destOrd="0" parTransId="{065463B5-065F-4FC5-AD99-ECF1867339D7}" sibTransId="{88242AA4-9F42-4ECA-A684-FB6DCF403E48}"/>
    <dgm:cxn modelId="{04ABCF4C-3E2F-42A5-89A2-D9976C29587B}" srcId="{1BC01373-A53F-49C6-B1B3-9B68EF8775A8}" destId="{77F50CFD-D78F-4E70-B39B-326EDA50EFF5}" srcOrd="1" destOrd="0" parTransId="{0437DB3A-D82D-4B49-A358-85F7A044D801}" sibTransId="{0FD17407-5C13-4AB9-8559-10087F167C63}"/>
    <dgm:cxn modelId="{B6DA1A99-53B0-4E91-BB65-08E821AE286F}" srcId="{1BC01373-A53F-49C6-B1B3-9B68EF8775A8}" destId="{E914B9CD-971D-4BED-AFA8-578E3F7822F6}" srcOrd="2" destOrd="0" parTransId="{9246FB49-39E9-4C75-B092-50C1F3733C78}" sibTransId="{F281A02B-A726-4CEC-A7D1-BF2C314E00A6}"/>
    <dgm:cxn modelId="{DC4BFE9A-6473-4C81-A0A8-77526A105308}" srcId="{3E498808-30BD-47E1-A586-8495EFBE014A}" destId="{029C7074-C8DE-4E2F-8F16-5521CFE7B403}" srcOrd="2" destOrd="0" parTransId="{6B177DBC-4B57-4326-B0AA-B6574D74952E}" sibTransId="{63ABA2C0-EFEB-45FC-8FB5-5DAA99D917F4}"/>
    <dgm:cxn modelId="{1A54EAAA-8E38-4A4C-89AF-46929C44CC7B}" type="presOf" srcId="{1BC01373-A53F-49C6-B1B3-9B68EF8775A8}" destId="{192326E7-5E9E-46E2-A307-7B3483E83882}" srcOrd="0" destOrd="0" presId="urn:microsoft.com/office/officeart/2005/8/layout/vList2"/>
    <dgm:cxn modelId="{39B4F4AB-7283-441A-9615-FE939024C849}" srcId="{DBEE655F-4BCB-451A-AFD8-9EE00B2D69F3}" destId="{AC384016-294A-455B-89D2-B734EFF72C2E}" srcOrd="0" destOrd="0" parTransId="{4238EDEE-9B35-4D20-BC0E-FB2D70747D1A}" sibTransId="{4BF958D9-77C2-4A48-9CE0-39D4A3685BFD}"/>
    <dgm:cxn modelId="{142BF7B1-157C-4945-898D-A62F16C7F464}" type="presOf" srcId="{AC384016-294A-455B-89D2-B734EFF72C2E}" destId="{604D1FB0-290E-4739-8035-AE02754FF820}" srcOrd="0" destOrd="0" presId="urn:microsoft.com/office/officeart/2005/8/layout/vList2"/>
    <dgm:cxn modelId="{B0AC77B2-30FA-4070-B631-1CD8DB443DF5}" type="presOf" srcId="{DBEE655F-4BCB-451A-AFD8-9EE00B2D69F3}" destId="{2ABEDEC4-1641-4591-ADCB-A6C55E9BF844}" srcOrd="0" destOrd="0" presId="urn:microsoft.com/office/officeart/2005/8/layout/vList2"/>
    <dgm:cxn modelId="{E75D4CC5-3D0F-40C4-AFCD-3664DC59EFD1}" type="presOf" srcId="{6A07123B-6E7F-4E9F-AE24-1E25FE2FBE57}" destId="{C9A216AB-D1BD-475D-BEE7-800B8D741489}" srcOrd="0" destOrd="3" presId="urn:microsoft.com/office/officeart/2005/8/layout/vList2"/>
    <dgm:cxn modelId="{0DC561CD-3388-4D20-9659-483138F0972D}" type="presOf" srcId="{029C7074-C8DE-4E2F-8F16-5521CFE7B403}" destId="{261DF8D5-950D-4619-9FBB-83249B4A066A}" srcOrd="0" destOrd="0" presId="urn:microsoft.com/office/officeart/2005/8/layout/vList2"/>
    <dgm:cxn modelId="{2F90CDDB-94DF-4950-812E-F7FF05C6F021}" type="presOf" srcId="{3E498808-30BD-47E1-A586-8495EFBE014A}" destId="{9B224526-F2E5-4985-99FE-810B0019D9CB}" srcOrd="0" destOrd="0" presId="urn:microsoft.com/office/officeart/2005/8/layout/vList2"/>
    <dgm:cxn modelId="{F38AC5E2-C151-43EA-9340-799B61CEEAF3}" type="presOf" srcId="{77F50CFD-D78F-4E70-B39B-326EDA50EFF5}" destId="{C9A216AB-D1BD-475D-BEE7-800B8D741489}" srcOrd="0" destOrd="1" presId="urn:microsoft.com/office/officeart/2005/8/layout/vList2"/>
    <dgm:cxn modelId="{B85EE002-A4E9-4C95-8DE6-A7433C30982C}" type="presParOf" srcId="{9B224526-F2E5-4985-99FE-810B0019D9CB}" destId="{2ABEDEC4-1641-4591-ADCB-A6C55E9BF844}" srcOrd="0" destOrd="0" presId="urn:microsoft.com/office/officeart/2005/8/layout/vList2"/>
    <dgm:cxn modelId="{5A7BC508-4CF0-4EBD-B183-3F14485780B0}" type="presParOf" srcId="{9B224526-F2E5-4985-99FE-810B0019D9CB}" destId="{604D1FB0-290E-4739-8035-AE02754FF820}" srcOrd="1" destOrd="0" presId="urn:microsoft.com/office/officeart/2005/8/layout/vList2"/>
    <dgm:cxn modelId="{390809AD-7486-413B-9E53-664884DB69F7}" type="presParOf" srcId="{9B224526-F2E5-4985-99FE-810B0019D9CB}" destId="{192326E7-5E9E-46E2-A307-7B3483E83882}" srcOrd="2" destOrd="0" presId="urn:microsoft.com/office/officeart/2005/8/layout/vList2"/>
    <dgm:cxn modelId="{F7306B67-AD01-4544-B9AA-50ABB5BDE94A}" type="presParOf" srcId="{9B224526-F2E5-4985-99FE-810B0019D9CB}" destId="{C9A216AB-D1BD-475D-BEE7-800B8D741489}" srcOrd="3" destOrd="0" presId="urn:microsoft.com/office/officeart/2005/8/layout/vList2"/>
    <dgm:cxn modelId="{5473721A-9E79-4960-9A1B-0575ABDE9989}" type="presParOf" srcId="{9B224526-F2E5-4985-99FE-810B0019D9CB}" destId="{261DF8D5-950D-4619-9FBB-83249B4A066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173D348-DC0A-4217-93DC-C9D7A5BE746C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BA0972C-4D26-4A76-A042-E66645C69F35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Institution / programme level assessment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F7FAA1-22E1-47E9-9FCA-361835EA8DF2}" type="parTrans" cxnId="{701AFEB7-BCEA-4707-85CB-B2AFF526030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1752C2-65CD-44D3-9538-E6EEACED33D8}" type="sibTrans" cxnId="{701AFEB7-BCEA-4707-85CB-B2AFF526030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B7CC95-CC7F-434F-9782-FFF62994EB71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Flexibility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47F687-5F18-4CA6-B8B5-762F3C47B93D}" type="parTrans" cxnId="{769C84A7-3260-4A10-A7DF-1C41F94EEE41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BF8006-E86D-46DE-BEFC-2AC15ADE08C1}" type="sibTrans" cxnId="{769C84A7-3260-4A10-A7DF-1C41F94EEE41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A1E1BE-D5D2-467E-9549-C9A20F945C85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Data and intelligence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BB5537-1794-44EB-8E80-F6697C25E169}" type="parTrans" cxnId="{7BD72FFD-F2F0-4B31-AE41-727ADC9E3CF1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4369DF-89BC-4D03-999E-D41C6F5FB393}" type="sibTrans" cxnId="{7BD72FFD-F2F0-4B31-AE41-727ADC9E3CF1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7F8667-3E11-409F-9679-5A08CDEE0406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Four nations / regional approach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351229-5A29-4941-8C8C-90691D8D304A}" type="parTrans" cxnId="{2F7E4039-9B40-4178-B13F-AB82985E5123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E7A3D8-C002-405B-82A7-C5B85006279E}" type="sibTrans" cxnId="{2F7E4039-9B40-4178-B13F-AB82985E5123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9A8E9B-F115-472E-A523-FC7C27D81DCD}" type="pres">
      <dgm:prSet presAssocID="{8173D348-DC0A-4217-93DC-C9D7A5BE746C}" presName="diagram" presStyleCnt="0">
        <dgm:presLayoutVars>
          <dgm:dir/>
          <dgm:resizeHandles val="exact"/>
        </dgm:presLayoutVars>
      </dgm:prSet>
      <dgm:spPr/>
    </dgm:pt>
    <dgm:pt modelId="{64BDA56F-DB22-4513-8996-663543C36DA5}" type="pres">
      <dgm:prSet presAssocID="{2BA0972C-4D26-4A76-A042-E66645C69F35}" presName="node" presStyleLbl="node1" presStyleIdx="0" presStyleCnt="4">
        <dgm:presLayoutVars>
          <dgm:bulletEnabled val="1"/>
        </dgm:presLayoutVars>
      </dgm:prSet>
      <dgm:spPr/>
    </dgm:pt>
    <dgm:pt modelId="{7CC0C08C-FEB8-4C27-AED6-A4493983AE04}" type="pres">
      <dgm:prSet presAssocID="{511752C2-65CD-44D3-9538-E6EEACED33D8}" presName="sibTrans" presStyleCnt="0"/>
      <dgm:spPr/>
    </dgm:pt>
    <dgm:pt modelId="{8FD3892C-A636-4CDF-BB95-09A1AF47E4E5}" type="pres">
      <dgm:prSet presAssocID="{43B7CC95-CC7F-434F-9782-FFF62994EB71}" presName="node" presStyleLbl="node1" presStyleIdx="1" presStyleCnt="4">
        <dgm:presLayoutVars>
          <dgm:bulletEnabled val="1"/>
        </dgm:presLayoutVars>
      </dgm:prSet>
      <dgm:spPr/>
    </dgm:pt>
    <dgm:pt modelId="{275BA0FE-6A3A-465F-9E04-1622D780DFA6}" type="pres">
      <dgm:prSet presAssocID="{37BF8006-E86D-46DE-BEFC-2AC15ADE08C1}" presName="sibTrans" presStyleCnt="0"/>
      <dgm:spPr/>
    </dgm:pt>
    <dgm:pt modelId="{33E6401B-0A8E-43D2-B6D0-90D9FB0EF7E1}" type="pres">
      <dgm:prSet presAssocID="{C4A1E1BE-D5D2-467E-9549-C9A20F945C85}" presName="node" presStyleLbl="node1" presStyleIdx="2" presStyleCnt="4">
        <dgm:presLayoutVars>
          <dgm:bulletEnabled val="1"/>
        </dgm:presLayoutVars>
      </dgm:prSet>
      <dgm:spPr/>
    </dgm:pt>
    <dgm:pt modelId="{3E87B21B-C88B-4073-A673-FA30E7243DF0}" type="pres">
      <dgm:prSet presAssocID="{6F4369DF-89BC-4D03-999E-D41C6F5FB393}" presName="sibTrans" presStyleCnt="0"/>
      <dgm:spPr/>
    </dgm:pt>
    <dgm:pt modelId="{E2AA76F4-9C86-425F-9DA1-E2A1CC39B3CD}" type="pres">
      <dgm:prSet presAssocID="{7B7F8667-3E11-409F-9679-5A08CDEE0406}" presName="node" presStyleLbl="node1" presStyleIdx="3" presStyleCnt="4">
        <dgm:presLayoutVars>
          <dgm:bulletEnabled val="1"/>
        </dgm:presLayoutVars>
      </dgm:prSet>
      <dgm:spPr/>
    </dgm:pt>
  </dgm:ptLst>
  <dgm:cxnLst>
    <dgm:cxn modelId="{325B7A1B-39E8-4754-A955-453B8C9C6E14}" type="presOf" srcId="{2BA0972C-4D26-4A76-A042-E66645C69F35}" destId="{64BDA56F-DB22-4513-8996-663543C36DA5}" srcOrd="0" destOrd="0" presId="urn:microsoft.com/office/officeart/2005/8/layout/default"/>
    <dgm:cxn modelId="{2F7E4039-9B40-4178-B13F-AB82985E5123}" srcId="{8173D348-DC0A-4217-93DC-C9D7A5BE746C}" destId="{7B7F8667-3E11-409F-9679-5A08CDEE0406}" srcOrd="3" destOrd="0" parTransId="{66351229-5A29-4941-8C8C-90691D8D304A}" sibTransId="{EDE7A3D8-C002-405B-82A7-C5B85006279E}"/>
    <dgm:cxn modelId="{7AF273A0-A5ED-41D4-8444-5C4F0B84B1C7}" type="presOf" srcId="{43B7CC95-CC7F-434F-9782-FFF62994EB71}" destId="{8FD3892C-A636-4CDF-BB95-09A1AF47E4E5}" srcOrd="0" destOrd="0" presId="urn:microsoft.com/office/officeart/2005/8/layout/default"/>
    <dgm:cxn modelId="{769C84A7-3260-4A10-A7DF-1C41F94EEE41}" srcId="{8173D348-DC0A-4217-93DC-C9D7A5BE746C}" destId="{43B7CC95-CC7F-434F-9782-FFF62994EB71}" srcOrd="1" destOrd="0" parTransId="{4647F687-5F18-4CA6-B8B5-762F3C47B93D}" sibTransId="{37BF8006-E86D-46DE-BEFC-2AC15ADE08C1}"/>
    <dgm:cxn modelId="{701AFEB7-BCEA-4707-85CB-B2AFF526030D}" srcId="{8173D348-DC0A-4217-93DC-C9D7A5BE746C}" destId="{2BA0972C-4D26-4A76-A042-E66645C69F35}" srcOrd="0" destOrd="0" parTransId="{26F7FAA1-22E1-47E9-9FCA-361835EA8DF2}" sibTransId="{511752C2-65CD-44D3-9538-E6EEACED33D8}"/>
    <dgm:cxn modelId="{80F76ABD-6F60-4FAC-9A7B-E1BAF0CCE762}" type="presOf" srcId="{7B7F8667-3E11-409F-9679-5A08CDEE0406}" destId="{E2AA76F4-9C86-425F-9DA1-E2A1CC39B3CD}" srcOrd="0" destOrd="0" presId="urn:microsoft.com/office/officeart/2005/8/layout/default"/>
    <dgm:cxn modelId="{A406F3C3-D4A3-4B43-B4A8-C37998C3E675}" type="presOf" srcId="{8173D348-DC0A-4217-93DC-C9D7A5BE746C}" destId="{669A8E9B-F115-472E-A523-FC7C27D81DCD}" srcOrd="0" destOrd="0" presId="urn:microsoft.com/office/officeart/2005/8/layout/default"/>
    <dgm:cxn modelId="{2F8056C8-9841-43E7-BDC4-81A584F0A81F}" type="presOf" srcId="{C4A1E1BE-D5D2-467E-9549-C9A20F945C85}" destId="{33E6401B-0A8E-43D2-B6D0-90D9FB0EF7E1}" srcOrd="0" destOrd="0" presId="urn:microsoft.com/office/officeart/2005/8/layout/default"/>
    <dgm:cxn modelId="{7BD72FFD-F2F0-4B31-AE41-727ADC9E3CF1}" srcId="{8173D348-DC0A-4217-93DC-C9D7A5BE746C}" destId="{C4A1E1BE-D5D2-467E-9549-C9A20F945C85}" srcOrd="2" destOrd="0" parTransId="{8DBB5537-1794-44EB-8E80-F6697C25E169}" sibTransId="{6F4369DF-89BC-4D03-999E-D41C6F5FB393}"/>
    <dgm:cxn modelId="{612C50D7-1644-4464-AB30-B5174F379A9B}" type="presParOf" srcId="{669A8E9B-F115-472E-A523-FC7C27D81DCD}" destId="{64BDA56F-DB22-4513-8996-663543C36DA5}" srcOrd="0" destOrd="0" presId="urn:microsoft.com/office/officeart/2005/8/layout/default"/>
    <dgm:cxn modelId="{9C7E6F75-1E46-49A3-B22D-3ADE507E9797}" type="presParOf" srcId="{669A8E9B-F115-472E-A523-FC7C27D81DCD}" destId="{7CC0C08C-FEB8-4C27-AED6-A4493983AE04}" srcOrd="1" destOrd="0" presId="urn:microsoft.com/office/officeart/2005/8/layout/default"/>
    <dgm:cxn modelId="{CD28B3A7-CC15-4873-ABBC-C7BA6D60AA00}" type="presParOf" srcId="{669A8E9B-F115-472E-A523-FC7C27D81DCD}" destId="{8FD3892C-A636-4CDF-BB95-09A1AF47E4E5}" srcOrd="2" destOrd="0" presId="urn:microsoft.com/office/officeart/2005/8/layout/default"/>
    <dgm:cxn modelId="{3EED6B18-B263-4D5C-BCEC-EC66BE61F2C4}" type="presParOf" srcId="{669A8E9B-F115-472E-A523-FC7C27D81DCD}" destId="{275BA0FE-6A3A-465F-9E04-1622D780DFA6}" srcOrd="3" destOrd="0" presId="urn:microsoft.com/office/officeart/2005/8/layout/default"/>
    <dgm:cxn modelId="{766830FC-8A58-4F8C-8F54-EF0CE7642E2A}" type="presParOf" srcId="{669A8E9B-F115-472E-A523-FC7C27D81DCD}" destId="{33E6401B-0A8E-43D2-B6D0-90D9FB0EF7E1}" srcOrd="4" destOrd="0" presId="urn:microsoft.com/office/officeart/2005/8/layout/default"/>
    <dgm:cxn modelId="{BA9E9C7C-8664-4DAF-9932-851E2C6139C9}" type="presParOf" srcId="{669A8E9B-F115-472E-A523-FC7C27D81DCD}" destId="{3E87B21B-C88B-4073-A673-FA30E7243DF0}" srcOrd="5" destOrd="0" presId="urn:microsoft.com/office/officeart/2005/8/layout/default"/>
    <dgm:cxn modelId="{2F1D7E37-71EA-4E1F-8900-602A9BF56146}" type="presParOf" srcId="{669A8E9B-F115-472E-A523-FC7C27D81DCD}" destId="{E2AA76F4-9C86-425F-9DA1-E2A1CC39B3C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320DF2-6AD9-4AFE-8334-3694998859B9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28CC8B72-E79A-4340-80CB-9FC17FC19CB1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Recognise challenges and opportunities presented by developments in AI and related technologies</a:t>
          </a:r>
        </a:p>
      </dgm:t>
    </dgm:pt>
    <dgm:pt modelId="{865AC45F-AA4D-4109-8B8D-22DE074737A8}" type="parTrans" cxnId="{D8E773A7-78BF-410C-AB2B-90CB187108B8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4EC3F4-E1D8-4C29-9CCD-A47053AF9931}" type="sibTrans" cxnId="{D8E773A7-78BF-410C-AB2B-90CB187108B8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DF745C-D47F-4531-8080-607FE56744F4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These link to:</a:t>
          </a:r>
        </a:p>
      </dgm:t>
    </dgm:pt>
    <dgm:pt modelId="{DA9E5754-3B26-44C3-8F09-60BCC3D29ABE}" type="parTrans" cxnId="{35C09176-2209-4E39-89C7-91E14BDFA45C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5CA12B-7113-463E-970F-E88CF24A2809}" type="sibTrans" cxnId="{35C09176-2209-4E39-89C7-91E14BDFA45C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848DBC-2CF6-4649-8AEB-337BE9A2DBEE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Aim to be proactive and clear about how this links in with our regulatory requirements</a:t>
          </a:r>
        </a:p>
      </dgm:t>
    </dgm:pt>
    <dgm:pt modelId="{AE0B63D2-9F97-43A9-9C95-93D7039A367B}" type="parTrans" cxnId="{4766A2DB-EDF3-4D50-8E6A-8957375860EC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B09E16-99AE-479E-ABBA-D6CB5938442A}" type="sibTrans" cxnId="{4766A2DB-EDF3-4D50-8E6A-8957375860EC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D5D914-511A-45D7-8432-2164FEDD6AE2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Apply the right level of regulatory oversight – in a changing environment</a:t>
          </a:r>
        </a:p>
      </dgm:t>
    </dgm:pt>
    <dgm:pt modelId="{C5C5413A-9F0D-4414-843F-EC3504544DCF}" type="parTrans" cxnId="{C0AB0FF5-73FA-4F9B-957D-C9F9A81566D4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7B8A7D-7CC2-456E-B971-2686BF478AFA}" type="sibTrans" cxnId="{C0AB0FF5-73FA-4F9B-957D-C9F9A81566D4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2B068F-1F98-43A3-B609-EF019395B2CA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A note on the term ‘artificial intelligence’</a:t>
          </a:r>
        </a:p>
      </dgm:t>
    </dgm:pt>
    <dgm:pt modelId="{07098D4B-2793-4795-83D6-3517F369FC17}" type="parTrans" cxnId="{E7343195-5F32-4F0C-A22B-55FC27613E6F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1C8DE7-DA9D-43D5-9FF5-CF7224E17FC2}" type="sibTrans" cxnId="{E7343195-5F32-4F0C-A22B-55FC27613E6F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05E10C-23E3-4C4D-B9D4-5D5054F23BCF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The provision of education and training</a:t>
          </a:r>
        </a:p>
      </dgm:t>
    </dgm:pt>
    <dgm:pt modelId="{6C743A72-5129-41A4-B987-F4CADED4CA6B}" type="parTrans" cxnId="{8EF622A2-421A-4FCE-837E-26D3CD82A9E6}">
      <dgm:prSet/>
      <dgm:spPr/>
    </dgm:pt>
    <dgm:pt modelId="{84E88993-BF4B-4051-BFC9-7FB937B3DCBB}" type="sibTrans" cxnId="{8EF622A2-421A-4FCE-837E-26D3CD82A9E6}">
      <dgm:prSet/>
      <dgm:spPr/>
    </dgm:pt>
    <dgm:pt modelId="{19B600F2-39CB-4E7D-85DF-104507B68FB5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Emerging areas of practice</a:t>
          </a:r>
        </a:p>
      </dgm:t>
    </dgm:pt>
    <dgm:pt modelId="{11D29E80-5114-453D-B761-219455D2F524}" type="parTrans" cxnId="{6158F0A2-FAF1-4797-B307-825856BBD549}">
      <dgm:prSet/>
      <dgm:spPr/>
    </dgm:pt>
    <dgm:pt modelId="{9E919690-D29E-4FFA-B2B2-D179A08E6948}" type="sibTrans" cxnId="{6158F0A2-FAF1-4797-B307-825856BBD549}">
      <dgm:prSet/>
      <dgm:spPr/>
    </dgm:pt>
    <dgm:pt modelId="{C2FAE828-6797-4AA6-95FC-F79E38D193F3}" type="pres">
      <dgm:prSet presAssocID="{46320DF2-6AD9-4AFE-8334-3694998859B9}" presName="linear" presStyleCnt="0">
        <dgm:presLayoutVars>
          <dgm:animLvl val="lvl"/>
          <dgm:resizeHandles val="exact"/>
        </dgm:presLayoutVars>
      </dgm:prSet>
      <dgm:spPr/>
    </dgm:pt>
    <dgm:pt modelId="{5A3ACF02-FF60-4A71-813D-0A5E4E4A3829}" type="pres">
      <dgm:prSet presAssocID="{28CC8B72-E79A-4340-80CB-9FC17FC19CB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A98B6B4-4A7B-4BBF-9ED5-B0D007621EB8}" type="pres">
      <dgm:prSet presAssocID="{934EC3F4-E1D8-4C29-9CCD-A47053AF9931}" presName="spacer" presStyleCnt="0"/>
      <dgm:spPr/>
    </dgm:pt>
    <dgm:pt modelId="{1AEDF37D-6001-4649-972F-71B19931C95A}" type="pres">
      <dgm:prSet presAssocID="{14DF745C-D47F-4531-8080-607FE56744F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BDB38A8-946B-41B1-8547-6A148B4CF169}" type="pres">
      <dgm:prSet presAssocID="{14DF745C-D47F-4531-8080-607FE56744F4}" presName="childText" presStyleLbl="revTx" presStyleIdx="0" presStyleCnt="1">
        <dgm:presLayoutVars>
          <dgm:bulletEnabled val="1"/>
        </dgm:presLayoutVars>
      </dgm:prSet>
      <dgm:spPr/>
    </dgm:pt>
    <dgm:pt modelId="{86EF1772-374A-43CB-8F1A-276D9BE7735D}" type="pres">
      <dgm:prSet presAssocID="{03848DBC-2CF6-4649-8AEB-337BE9A2DBE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727622BD-F5A7-4187-B4AD-84F3A4F3DB29}" type="pres">
      <dgm:prSet presAssocID="{D2B09E16-99AE-479E-ABBA-D6CB5938442A}" presName="spacer" presStyleCnt="0"/>
      <dgm:spPr/>
    </dgm:pt>
    <dgm:pt modelId="{715E9C02-6C5F-4C6C-AF6C-D6149A876097}" type="pres">
      <dgm:prSet presAssocID="{ECD5D914-511A-45D7-8432-2164FEDD6AE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0E618D8-B978-44FB-9BF2-605528DA4ECF}" type="pres">
      <dgm:prSet presAssocID="{DC7B8A7D-7CC2-456E-B971-2686BF478AFA}" presName="spacer" presStyleCnt="0"/>
      <dgm:spPr/>
    </dgm:pt>
    <dgm:pt modelId="{490AA48D-0F27-4730-88A0-7F8C279BC17E}" type="pres">
      <dgm:prSet presAssocID="{DE2B068F-1F98-43A3-B609-EF019395B2C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D83AA60-F6B9-406B-B631-622BEDA2821F}" type="presOf" srcId="{28CC8B72-E79A-4340-80CB-9FC17FC19CB1}" destId="{5A3ACF02-FF60-4A71-813D-0A5E4E4A3829}" srcOrd="0" destOrd="0" presId="urn:microsoft.com/office/officeart/2005/8/layout/vList2"/>
    <dgm:cxn modelId="{B5D2A542-B131-4885-BE83-9F7A8838B4D1}" type="presOf" srcId="{DD05E10C-23E3-4C4D-B9D4-5D5054F23BCF}" destId="{BBDB38A8-946B-41B1-8547-6A148B4CF169}" srcOrd="0" destOrd="0" presId="urn:microsoft.com/office/officeart/2005/8/layout/vList2"/>
    <dgm:cxn modelId="{35C09176-2209-4E39-89C7-91E14BDFA45C}" srcId="{46320DF2-6AD9-4AFE-8334-3694998859B9}" destId="{14DF745C-D47F-4531-8080-607FE56744F4}" srcOrd="1" destOrd="0" parTransId="{DA9E5754-3B26-44C3-8F09-60BCC3D29ABE}" sibTransId="{4A5CA12B-7113-463E-970F-E88CF24A2809}"/>
    <dgm:cxn modelId="{3ED71095-A207-4138-9727-DCB06B2B1B96}" type="presOf" srcId="{DE2B068F-1F98-43A3-B609-EF019395B2CA}" destId="{490AA48D-0F27-4730-88A0-7F8C279BC17E}" srcOrd="0" destOrd="0" presId="urn:microsoft.com/office/officeart/2005/8/layout/vList2"/>
    <dgm:cxn modelId="{E7343195-5F32-4F0C-A22B-55FC27613E6F}" srcId="{46320DF2-6AD9-4AFE-8334-3694998859B9}" destId="{DE2B068F-1F98-43A3-B609-EF019395B2CA}" srcOrd="4" destOrd="0" parTransId="{07098D4B-2793-4795-83D6-3517F369FC17}" sibTransId="{E71C8DE7-DA9D-43D5-9FF5-CF7224E17FC2}"/>
    <dgm:cxn modelId="{8EF622A2-421A-4FCE-837E-26D3CD82A9E6}" srcId="{14DF745C-D47F-4531-8080-607FE56744F4}" destId="{DD05E10C-23E3-4C4D-B9D4-5D5054F23BCF}" srcOrd="0" destOrd="0" parTransId="{6C743A72-5129-41A4-B987-F4CADED4CA6B}" sibTransId="{84E88993-BF4B-4051-BFC9-7FB937B3DCBB}"/>
    <dgm:cxn modelId="{6158F0A2-FAF1-4797-B307-825856BBD549}" srcId="{14DF745C-D47F-4531-8080-607FE56744F4}" destId="{19B600F2-39CB-4E7D-85DF-104507B68FB5}" srcOrd="1" destOrd="0" parTransId="{11D29E80-5114-453D-B761-219455D2F524}" sibTransId="{9E919690-D29E-4FFA-B2B2-D179A08E6948}"/>
    <dgm:cxn modelId="{D8E773A7-78BF-410C-AB2B-90CB187108B8}" srcId="{46320DF2-6AD9-4AFE-8334-3694998859B9}" destId="{28CC8B72-E79A-4340-80CB-9FC17FC19CB1}" srcOrd="0" destOrd="0" parTransId="{865AC45F-AA4D-4109-8B8D-22DE074737A8}" sibTransId="{934EC3F4-E1D8-4C29-9CCD-A47053AF9931}"/>
    <dgm:cxn modelId="{167EC6AF-C145-4942-9D51-C1A3D855B933}" type="presOf" srcId="{19B600F2-39CB-4E7D-85DF-104507B68FB5}" destId="{BBDB38A8-946B-41B1-8547-6A148B4CF169}" srcOrd="0" destOrd="1" presId="urn:microsoft.com/office/officeart/2005/8/layout/vList2"/>
    <dgm:cxn modelId="{7AA7EACB-5644-4CC3-81CF-FB58C24C1993}" type="presOf" srcId="{03848DBC-2CF6-4649-8AEB-337BE9A2DBEE}" destId="{86EF1772-374A-43CB-8F1A-276D9BE7735D}" srcOrd="0" destOrd="0" presId="urn:microsoft.com/office/officeart/2005/8/layout/vList2"/>
    <dgm:cxn modelId="{677A4DDA-2955-4335-9D21-84CD2B8D9506}" type="presOf" srcId="{46320DF2-6AD9-4AFE-8334-3694998859B9}" destId="{C2FAE828-6797-4AA6-95FC-F79E38D193F3}" srcOrd="0" destOrd="0" presId="urn:microsoft.com/office/officeart/2005/8/layout/vList2"/>
    <dgm:cxn modelId="{4766A2DB-EDF3-4D50-8E6A-8957375860EC}" srcId="{46320DF2-6AD9-4AFE-8334-3694998859B9}" destId="{03848DBC-2CF6-4649-8AEB-337BE9A2DBEE}" srcOrd="2" destOrd="0" parTransId="{AE0B63D2-9F97-43A9-9C95-93D7039A367B}" sibTransId="{D2B09E16-99AE-479E-ABBA-D6CB5938442A}"/>
    <dgm:cxn modelId="{DBEC25DD-16A4-4207-9BE5-995C5C28F030}" type="presOf" srcId="{14DF745C-D47F-4531-8080-607FE56744F4}" destId="{1AEDF37D-6001-4649-972F-71B19931C95A}" srcOrd="0" destOrd="0" presId="urn:microsoft.com/office/officeart/2005/8/layout/vList2"/>
    <dgm:cxn modelId="{C0AB0FF5-73FA-4F9B-957D-C9F9A81566D4}" srcId="{46320DF2-6AD9-4AFE-8334-3694998859B9}" destId="{ECD5D914-511A-45D7-8432-2164FEDD6AE2}" srcOrd="3" destOrd="0" parTransId="{C5C5413A-9F0D-4414-843F-EC3504544DCF}" sibTransId="{DC7B8A7D-7CC2-456E-B971-2686BF478AFA}"/>
    <dgm:cxn modelId="{1A3117FC-A2BC-4D00-93C0-ABD0A8E41850}" type="presOf" srcId="{ECD5D914-511A-45D7-8432-2164FEDD6AE2}" destId="{715E9C02-6C5F-4C6C-AF6C-D6149A876097}" srcOrd="0" destOrd="0" presId="urn:microsoft.com/office/officeart/2005/8/layout/vList2"/>
    <dgm:cxn modelId="{4B5ADF53-C62F-4B27-90F3-C380074E3D85}" type="presParOf" srcId="{C2FAE828-6797-4AA6-95FC-F79E38D193F3}" destId="{5A3ACF02-FF60-4A71-813D-0A5E4E4A3829}" srcOrd="0" destOrd="0" presId="urn:microsoft.com/office/officeart/2005/8/layout/vList2"/>
    <dgm:cxn modelId="{B633272C-6557-419C-B135-21CE1A05193C}" type="presParOf" srcId="{C2FAE828-6797-4AA6-95FC-F79E38D193F3}" destId="{DA98B6B4-4A7B-4BBF-9ED5-B0D007621EB8}" srcOrd="1" destOrd="0" presId="urn:microsoft.com/office/officeart/2005/8/layout/vList2"/>
    <dgm:cxn modelId="{CAF396B0-B396-4393-BA31-729BFBB67650}" type="presParOf" srcId="{C2FAE828-6797-4AA6-95FC-F79E38D193F3}" destId="{1AEDF37D-6001-4649-972F-71B19931C95A}" srcOrd="2" destOrd="0" presId="urn:microsoft.com/office/officeart/2005/8/layout/vList2"/>
    <dgm:cxn modelId="{34E3D81F-6BBE-4575-8028-6E3DD6BD214E}" type="presParOf" srcId="{C2FAE828-6797-4AA6-95FC-F79E38D193F3}" destId="{BBDB38A8-946B-41B1-8547-6A148B4CF169}" srcOrd="3" destOrd="0" presId="urn:microsoft.com/office/officeart/2005/8/layout/vList2"/>
    <dgm:cxn modelId="{913A5E61-6664-4A52-8DCA-58B0B05063C4}" type="presParOf" srcId="{C2FAE828-6797-4AA6-95FC-F79E38D193F3}" destId="{86EF1772-374A-43CB-8F1A-276D9BE7735D}" srcOrd="4" destOrd="0" presId="urn:microsoft.com/office/officeart/2005/8/layout/vList2"/>
    <dgm:cxn modelId="{DE7EC766-243E-4A47-98D7-E40423DE6563}" type="presParOf" srcId="{C2FAE828-6797-4AA6-95FC-F79E38D193F3}" destId="{727622BD-F5A7-4187-B4AD-84F3A4F3DB29}" srcOrd="5" destOrd="0" presId="urn:microsoft.com/office/officeart/2005/8/layout/vList2"/>
    <dgm:cxn modelId="{B18C6051-021F-4332-8DA0-B8DE1C139149}" type="presParOf" srcId="{C2FAE828-6797-4AA6-95FC-F79E38D193F3}" destId="{715E9C02-6C5F-4C6C-AF6C-D6149A876097}" srcOrd="6" destOrd="0" presId="urn:microsoft.com/office/officeart/2005/8/layout/vList2"/>
    <dgm:cxn modelId="{79EFA79F-4F83-44D1-86D6-E4F9AE50FFD5}" type="presParOf" srcId="{C2FAE828-6797-4AA6-95FC-F79E38D193F3}" destId="{80E618D8-B978-44FB-9BF2-605528DA4ECF}" srcOrd="7" destOrd="0" presId="urn:microsoft.com/office/officeart/2005/8/layout/vList2"/>
    <dgm:cxn modelId="{D1498350-CF4C-401F-9839-28483B5B385C}" type="presParOf" srcId="{C2FAE828-6797-4AA6-95FC-F79E38D193F3}" destId="{490AA48D-0F27-4730-88A0-7F8C279BC17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1BD090E-F0ED-40AB-A1AA-22D1D9D4BC32}" type="doc">
      <dgm:prSet loTypeId="urn:microsoft.com/office/officeart/2005/8/layout/radial4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9119B262-B078-42FF-A4B8-FDB12943ED87}">
      <dgm:prSet phldrT="[Text]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SET 3.12 - The resources to support learning in all settings must be effective and appropriate to the delivery of the programme and must be accessible to all learners and educators</a:t>
          </a:r>
        </a:p>
      </dgm:t>
    </dgm:pt>
    <dgm:pt modelId="{C8738557-3E72-4066-A299-E69C9B0A494C}" type="parTrans" cxnId="{FB87DA0A-0562-4227-8B08-6391C26E90C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EF24B0-C355-4B6E-A947-F5159F0A064A}" type="sibTrans" cxnId="{FB87DA0A-0562-4227-8B08-6391C26E90C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67FBAF-54AA-4395-828B-2590E7B46258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SET 4.4 - The curriculum must remain relevant to current practice</a:t>
          </a:r>
        </a:p>
      </dgm:t>
    </dgm:pt>
    <dgm:pt modelId="{A8C686D8-40EA-4FEB-A605-DD3EA1A86852}" type="parTrans" cxnId="{878ECB89-C120-42FE-AB8F-1D1FF8F29C5E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43F66D-FC76-434C-81FD-582C4A27EE4F}" type="sibTrans" cxnId="{878ECB89-C120-42FE-AB8F-1D1FF8F29C5E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85BA11-A335-4ACE-8B5D-EC6C859118CE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SET 6.3 - Assessments must provide an objective, fair and reliable measure of learners’ progression and achievement</a:t>
          </a:r>
        </a:p>
      </dgm:t>
    </dgm:pt>
    <dgm:pt modelId="{33266516-5FD1-449E-B393-718C95094D81}" type="parTrans" cxnId="{0ED9941F-F7F5-4CB8-BED7-5D9AF9217402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F1F7B2-2A4B-427A-9C17-048947A3C3D6}" type="sibTrans" cxnId="{0ED9941F-F7F5-4CB8-BED7-5D9AF9217402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7470B2-6F30-47D7-95FB-CDBF528FABD2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SET 6.5 - The assessment methods used must be appropriate to, and effective at, measuring the learning outcomes</a:t>
          </a:r>
        </a:p>
      </dgm:t>
    </dgm:pt>
    <dgm:pt modelId="{5AFFA932-65F8-486E-9444-5BF040E07BE6}" type="parTrans" cxnId="{3A82E5DC-BB22-4A77-A4B8-B4C6248A415E}">
      <dgm:prSet/>
      <dgm:spPr/>
      <dgm:t>
        <a:bodyPr/>
        <a:lstStyle/>
        <a:p>
          <a:endParaRPr lang="en-GB"/>
        </a:p>
      </dgm:t>
    </dgm:pt>
    <dgm:pt modelId="{CAD34A15-48F5-413D-865D-6BABF47D693E}" type="sibTrans" cxnId="{3A82E5DC-BB22-4A77-A4B8-B4C6248A415E}">
      <dgm:prSet/>
      <dgm:spPr/>
      <dgm:t>
        <a:bodyPr/>
        <a:lstStyle/>
        <a:p>
          <a:endParaRPr lang="en-GB"/>
        </a:p>
      </dgm:t>
    </dgm:pt>
    <dgm:pt modelId="{657DB1F8-1909-46A0-9878-E23314FB3C1F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Key links in our SETs</a:t>
          </a:r>
        </a:p>
      </dgm:t>
    </dgm:pt>
    <dgm:pt modelId="{E044F815-EAFD-4CDB-8B55-329791331943}" type="parTrans" cxnId="{FF7D62EF-DD69-477E-AA16-DE16C26CA1F0}">
      <dgm:prSet/>
      <dgm:spPr/>
      <dgm:t>
        <a:bodyPr/>
        <a:lstStyle/>
        <a:p>
          <a:endParaRPr lang="en-GB"/>
        </a:p>
      </dgm:t>
    </dgm:pt>
    <dgm:pt modelId="{F9CADCE8-8AD2-4146-89D2-B969B3941DD7}" type="sibTrans" cxnId="{FF7D62EF-DD69-477E-AA16-DE16C26CA1F0}">
      <dgm:prSet/>
      <dgm:spPr/>
      <dgm:t>
        <a:bodyPr/>
        <a:lstStyle/>
        <a:p>
          <a:endParaRPr lang="en-GB"/>
        </a:p>
      </dgm:t>
    </dgm:pt>
    <dgm:pt modelId="{10407C75-D915-4D8F-B39D-5236FDF9531E}" type="pres">
      <dgm:prSet presAssocID="{91BD090E-F0ED-40AB-A1AA-22D1D9D4BC3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381A05C-CF91-4D84-A271-E437AE754FFA}" type="pres">
      <dgm:prSet presAssocID="{657DB1F8-1909-46A0-9878-E23314FB3C1F}" presName="centerShape" presStyleLbl="node0" presStyleIdx="0" presStyleCnt="1"/>
      <dgm:spPr/>
    </dgm:pt>
    <dgm:pt modelId="{ED160053-67BC-4F76-8E1D-B8EE4626FBCD}" type="pres">
      <dgm:prSet presAssocID="{C8738557-3E72-4066-A299-E69C9B0A494C}" presName="parTrans" presStyleLbl="bgSibTrans2D1" presStyleIdx="0" presStyleCnt="4"/>
      <dgm:spPr/>
    </dgm:pt>
    <dgm:pt modelId="{F0692D78-A9D1-486D-8094-A57403F71F94}" type="pres">
      <dgm:prSet presAssocID="{9119B262-B078-42FF-A4B8-FDB12943ED87}" presName="node" presStyleLbl="node1" presStyleIdx="0" presStyleCnt="4">
        <dgm:presLayoutVars>
          <dgm:bulletEnabled val="1"/>
        </dgm:presLayoutVars>
      </dgm:prSet>
      <dgm:spPr/>
    </dgm:pt>
    <dgm:pt modelId="{DB4F5E2D-57C1-49DE-9E1B-8E3BB4777633}" type="pres">
      <dgm:prSet presAssocID="{A8C686D8-40EA-4FEB-A605-DD3EA1A86852}" presName="parTrans" presStyleLbl="bgSibTrans2D1" presStyleIdx="1" presStyleCnt="4"/>
      <dgm:spPr/>
    </dgm:pt>
    <dgm:pt modelId="{65A2B1AE-3829-4C9F-A365-B0C7599ADE71}" type="pres">
      <dgm:prSet presAssocID="{1767FBAF-54AA-4395-828B-2590E7B46258}" presName="node" presStyleLbl="node1" presStyleIdx="1" presStyleCnt="4">
        <dgm:presLayoutVars>
          <dgm:bulletEnabled val="1"/>
        </dgm:presLayoutVars>
      </dgm:prSet>
      <dgm:spPr/>
    </dgm:pt>
    <dgm:pt modelId="{687390A1-570F-47C4-8F6F-E7C6762AB26B}" type="pres">
      <dgm:prSet presAssocID="{33266516-5FD1-449E-B393-718C95094D81}" presName="parTrans" presStyleLbl="bgSibTrans2D1" presStyleIdx="2" presStyleCnt="4"/>
      <dgm:spPr/>
    </dgm:pt>
    <dgm:pt modelId="{F507B236-63CB-4288-9E53-0A80C8F24B8D}" type="pres">
      <dgm:prSet presAssocID="{2C85BA11-A335-4ACE-8B5D-EC6C859118CE}" presName="node" presStyleLbl="node1" presStyleIdx="2" presStyleCnt="4">
        <dgm:presLayoutVars>
          <dgm:bulletEnabled val="1"/>
        </dgm:presLayoutVars>
      </dgm:prSet>
      <dgm:spPr/>
    </dgm:pt>
    <dgm:pt modelId="{068648A0-01E9-40C7-8DBF-846A75917F8F}" type="pres">
      <dgm:prSet presAssocID="{5AFFA932-65F8-486E-9444-5BF040E07BE6}" presName="parTrans" presStyleLbl="bgSibTrans2D1" presStyleIdx="3" presStyleCnt="4"/>
      <dgm:spPr/>
    </dgm:pt>
    <dgm:pt modelId="{9EB53B85-F036-4BE9-8FAC-2F81A1A237DC}" type="pres">
      <dgm:prSet presAssocID="{5B7470B2-6F30-47D7-95FB-CDBF528FABD2}" presName="node" presStyleLbl="node1" presStyleIdx="3" presStyleCnt="4">
        <dgm:presLayoutVars>
          <dgm:bulletEnabled val="1"/>
        </dgm:presLayoutVars>
      </dgm:prSet>
      <dgm:spPr/>
    </dgm:pt>
  </dgm:ptLst>
  <dgm:cxnLst>
    <dgm:cxn modelId="{53150901-A758-4932-8768-962DEAB5ABAC}" type="presOf" srcId="{9119B262-B078-42FF-A4B8-FDB12943ED87}" destId="{F0692D78-A9D1-486D-8094-A57403F71F94}" srcOrd="0" destOrd="0" presId="urn:microsoft.com/office/officeart/2005/8/layout/radial4"/>
    <dgm:cxn modelId="{FB87DA0A-0562-4227-8B08-6391C26E90C6}" srcId="{657DB1F8-1909-46A0-9878-E23314FB3C1F}" destId="{9119B262-B078-42FF-A4B8-FDB12943ED87}" srcOrd="0" destOrd="0" parTransId="{C8738557-3E72-4066-A299-E69C9B0A494C}" sibTransId="{C4EF24B0-C355-4B6E-A947-F5159F0A064A}"/>
    <dgm:cxn modelId="{000B7A0E-E547-4124-8F8C-41B6AF919DEE}" type="presOf" srcId="{91BD090E-F0ED-40AB-A1AA-22D1D9D4BC32}" destId="{10407C75-D915-4D8F-B39D-5236FDF9531E}" srcOrd="0" destOrd="0" presId="urn:microsoft.com/office/officeart/2005/8/layout/radial4"/>
    <dgm:cxn modelId="{0ED9941F-F7F5-4CB8-BED7-5D9AF9217402}" srcId="{657DB1F8-1909-46A0-9878-E23314FB3C1F}" destId="{2C85BA11-A335-4ACE-8B5D-EC6C859118CE}" srcOrd="2" destOrd="0" parTransId="{33266516-5FD1-449E-B393-718C95094D81}" sibTransId="{2DF1F7B2-2A4B-427A-9C17-048947A3C3D6}"/>
    <dgm:cxn modelId="{5A168237-0145-42A3-BDB1-736BB8140B28}" type="presOf" srcId="{5AFFA932-65F8-486E-9444-5BF040E07BE6}" destId="{068648A0-01E9-40C7-8DBF-846A75917F8F}" srcOrd="0" destOrd="0" presId="urn:microsoft.com/office/officeart/2005/8/layout/radial4"/>
    <dgm:cxn modelId="{60C21D75-472D-410F-B653-BD68DFD9CC9D}" type="presOf" srcId="{657DB1F8-1909-46A0-9878-E23314FB3C1F}" destId="{8381A05C-CF91-4D84-A271-E437AE754FFA}" srcOrd="0" destOrd="0" presId="urn:microsoft.com/office/officeart/2005/8/layout/radial4"/>
    <dgm:cxn modelId="{91B5C878-C358-4CC0-9316-C687CC48D3F3}" type="presOf" srcId="{2C85BA11-A335-4ACE-8B5D-EC6C859118CE}" destId="{F507B236-63CB-4288-9E53-0A80C8F24B8D}" srcOrd="0" destOrd="0" presId="urn:microsoft.com/office/officeart/2005/8/layout/radial4"/>
    <dgm:cxn modelId="{4BAED959-2ED0-4751-BB83-3A5E35AAF723}" type="presOf" srcId="{1767FBAF-54AA-4395-828B-2590E7B46258}" destId="{65A2B1AE-3829-4C9F-A365-B0C7599ADE71}" srcOrd="0" destOrd="0" presId="urn:microsoft.com/office/officeart/2005/8/layout/radial4"/>
    <dgm:cxn modelId="{2A925D7C-3775-4D56-914D-4EE30472E415}" type="presOf" srcId="{33266516-5FD1-449E-B393-718C95094D81}" destId="{687390A1-570F-47C4-8F6F-E7C6762AB26B}" srcOrd="0" destOrd="0" presId="urn:microsoft.com/office/officeart/2005/8/layout/radial4"/>
    <dgm:cxn modelId="{878ECB89-C120-42FE-AB8F-1D1FF8F29C5E}" srcId="{657DB1F8-1909-46A0-9878-E23314FB3C1F}" destId="{1767FBAF-54AA-4395-828B-2590E7B46258}" srcOrd="1" destOrd="0" parTransId="{A8C686D8-40EA-4FEB-A605-DD3EA1A86852}" sibTransId="{8D43F66D-FC76-434C-81FD-582C4A27EE4F}"/>
    <dgm:cxn modelId="{D66472C6-3E89-4DB1-9059-EF69E387CC15}" type="presOf" srcId="{5B7470B2-6F30-47D7-95FB-CDBF528FABD2}" destId="{9EB53B85-F036-4BE9-8FAC-2F81A1A237DC}" srcOrd="0" destOrd="0" presId="urn:microsoft.com/office/officeart/2005/8/layout/radial4"/>
    <dgm:cxn modelId="{4513D6C9-0CF1-4BE9-9A10-DE8927ED6103}" type="presOf" srcId="{A8C686D8-40EA-4FEB-A605-DD3EA1A86852}" destId="{DB4F5E2D-57C1-49DE-9E1B-8E3BB4777633}" srcOrd="0" destOrd="0" presId="urn:microsoft.com/office/officeart/2005/8/layout/radial4"/>
    <dgm:cxn modelId="{A67109D6-287B-4238-B5C2-B4E32C26E8F6}" type="presOf" srcId="{C8738557-3E72-4066-A299-E69C9B0A494C}" destId="{ED160053-67BC-4F76-8E1D-B8EE4626FBCD}" srcOrd="0" destOrd="0" presId="urn:microsoft.com/office/officeart/2005/8/layout/radial4"/>
    <dgm:cxn modelId="{3A82E5DC-BB22-4A77-A4B8-B4C6248A415E}" srcId="{657DB1F8-1909-46A0-9878-E23314FB3C1F}" destId="{5B7470B2-6F30-47D7-95FB-CDBF528FABD2}" srcOrd="3" destOrd="0" parTransId="{5AFFA932-65F8-486E-9444-5BF040E07BE6}" sibTransId="{CAD34A15-48F5-413D-865D-6BABF47D693E}"/>
    <dgm:cxn modelId="{FF7D62EF-DD69-477E-AA16-DE16C26CA1F0}" srcId="{91BD090E-F0ED-40AB-A1AA-22D1D9D4BC32}" destId="{657DB1F8-1909-46A0-9878-E23314FB3C1F}" srcOrd="0" destOrd="0" parTransId="{E044F815-EAFD-4CDB-8B55-329791331943}" sibTransId="{F9CADCE8-8AD2-4146-89D2-B969B3941DD7}"/>
    <dgm:cxn modelId="{1E2B52B7-A314-40C0-9126-BCC354A28270}" type="presParOf" srcId="{10407C75-D915-4D8F-B39D-5236FDF9531E}" destId="{8381A05C-CF91-4D84-A271-E437AE754FFA}" srcOrd="0" destOrd="0" presId="urn:microsoft.com/office/officeart/2005/8/layout/radial4"/>
    <dgm:cxn modelId="{C7642BB8-F929-4306-AEE3-D157AAC654DD}" type="presParOf" srcId="{10407C75-D915-4D8F-B39D-5236FDF9531E}" destId="{ED160053-67BC-4F76-8E1D-B8EE4626FBCD}" srcOrd="1" destOrd="0" presId="urn:microsoft.com/office/officeart/2005/8/layout/radial4"/>
    <dgm:cxn modelId="{76A96EE3-6914-436F-8E5F-96C7D272CF59}" type="presParOf" srcId="{10407C75-D915-4D8F-B39D-5236FDF9531E}" destId="{F0692D78-A9D1-486D-8094-A57403F71F94}" srcOrd="2" destOrd="0" presId="urn:microsoft.com/office/officeart/2005/8/layout/radial4"/>
    <dgm:cxn modelId="{74F42F10-D888-4A4C-BB9D-CB47ACAC22FA}" type="presParOf" srcId="{10407C75-D915-4D8F-B39D-5236FDF9531E}" destId="{DB4F5E2D-57C1-49DE-9E1B-8E3BB4777633}" srcOrd="3" destOrd="0" presId="urn:microsoft.com/office/officeart/2005/8/layout/radial4"/>
    <dgm:cxn modelId="{65ED157A-2BAA-4B40-9416-17C2398D28D0}" type="presParOf" srcId="{10407C75-D915-4D8F-B39D-5236FDF9531E}" destId="{65A2B1AE-3829-4C9F-A365-B0C7599ADE71}" srcOrd="4" destOrd="0" presId="urn:microsoft.com/office/officeart/2005/8/layout/radial4"/>
    <dgm:cxn modelId="{ED9A6FB2-4FD3-48C7-AF50-030CB8833785}" type="presParOf" srcId="{10407C75-D915-4D8F-B39D-5236FDF9531E}" destId="{687390A1-570F-47C4-8F6F-E7C6762AB26B}" srcOrd="5" destOrd="0" presId="urn:microsoft.com/office/officeart/2005/8/layout/radial4"/>
    <dgm:cxn modelId="{B5570A0D-4C5F-4F82-BEDD-517EA3F0D0FA}" type="presParOf" srcId="{10407C75-D915-4D8F-B39D-5236FDF9531E}" destId="{F507B236-63CB-4288-9E53-0A80C8F24B8D}" srcOrd="6" destOrd="0" presId="urn:microsoft.com/office/officeart/2005/8/layout/radial4"/>
    <dgm:cxn modelId="{BED1986A-5DB8-4A52-9F0D-C8A1F4FE72D7}" type="presParOf" srcId="{10407C75-D915-4D8F-B39D-5236FDF9531E}" destId="{068648A0-01E9-40C7-8DBF-846A75917F8F}" srcOrd="7" destOrd="0" presId="urn:microsoft.com/office/officeart/2005/8/layout/radial4"/>
    <dgm:cxn modelId="{FC32744A-5C6D-41B1-9837-F71227912D9A}" type="presParOf" srcId="{10407C75-D915-4D8F-B39D-5236FDF9531E}" destId="{9EB53B85-F036-4BE9-8FAC-2F81A1A237DC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5DBDC7E-1CD7-4EE1-B69A-D8DE4190EB12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9F0B4A13-F5AB-42B5-B7D9-95611D319A5F}">
      <dgm:prSet phldrT="[Text]"/>
      <dgm:spPr/>
      <dgm:t>
        <a:bodyPr/>
        <a:lstStyle/>
        <a:p>
          <a:r>
            <a:rPr lang="en-GB" dirty="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rPr>
            <a:t>Through our SOPs there are requirements for registrants linked to this area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F5EC73-CEAB-4083-939E-67ED47A4C4F8}" type="parTrans" cxnId="{60612A77-4225-493F-AA0F-67556D82A41B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771223-8214-4494-A5C2-BB6BADC70080}" type="sibTrans" cxnId="{60612A77-4225-493F-AA0F-67556D82A41B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470CA4-B2D5-4725-8F7A-07CBC819D641}">
      <dgm:prSet/>
      <dgm:spPr/>
      <dgm:t>
        <a:bodyPr/>
        <a:lstStyle/>
        <a:p>
          <a:r>
            <a:rPr lang="en-GB" dirty="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rPr>
            <a:t>SOP 13.1 - change their practice as needed to take account of new developments, technologies and changing contexts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532E38-9780-42A3-92BE-5B941A5B1214}" type="parTrans" cxnId="{6AABB67B-3830-4BE8-9E6B-60E65F52F2BE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DE88FA-85D0-44DE-A0F9-3864CFD1A637}" type="sibTrans" cxnId="{6AABB67B-3830-4BE8-9E6B-60E65F52F2BE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56A251-5AC9-4AED-8A92-1DB553AF65B9}">
      <dgm:prSet phldrT="[Text]"/>
      <dgm:spPr/>
      <dgm:t>
        <a:bodyPr/>
        <a:lstStyle/>
        <a:p>
          <a:r>
            <a:rPr lang="en-GB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rPr>
            <a:t>SOP 1.3 - keep their skills and knowledge up to date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609B0A-2D90-4C73-B2FE-2DF86DDAF239}" type="parTrans" cxnId="{67595421-7D93-4778-9B74-ADFD30A5B2B5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FB07D5-D4B8-46F5-AEF3-683F4FB1A15F}" type="sibTrans" cxnId="{67595421-7D93-4778-9B74-ADFD30A5B2B5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5143A6-08CB-46E8-A73C-D4DAF8560CDF}">
      <dgm:prSet phldrT="[Text]"/>
      <dgm:spPr/>
      <dgm:t>
        <a:bodyPr/>
        <a:lstStyle/>
        <a:p>
          <a:r>
            <a:rPr lang="en-GB" dirty="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rPr>
            <a:t>The SOPs must be delivered and assessed through HCPC-approved programmes (SETs 4.1 and 6.1)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1C818E-CA07-4100-B0E5-3380A6E1554E}" type="parTrans" cxnId="{C83938AD-6CB6-4C63-893B-1410AC38E900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DE31E3-71B7-4B1D-B4BA-11D66A50C35F}" type="sibTrans" cxnId="{C83938AD-6CB6-4C63-893B-1410AC38E900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2A1F26-D924-4C52-B623-C6F2533C23A6}">
      <dgm:prSet phldrT="[Text]"/>
      <dgm:spPr/>
      <dgm:t>
        <a:bodyPr/>
        <a:lstStyle/>
        <a:p>
          <a:r>
            <a:rPr lang="en-GB" dirty="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rPr>
            <a:t>Non exhaustively, registrants must: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EA7C80-C1CF-4DFA-AEDE-07BA927D77A0}" type="parTrans" cxnId="{0A41FFA5-83AD-4D55-8746-9B5F5E8659ED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A77E87-2EC5-439A-A577-5D4D3883A04E}" type="sibTrans" cxnId="{0A41FFA5-83AD-4D55-8746-9B5F5E8659ED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857D35-62C5-445C-85FF-A5B3E6C0E454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Different for different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profssions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0AD231-2DA2-421B-8D5C-9BADFB0CBC6D}" type="parTrans" cxnId="{44023EE3-B1EE-45FB-9F2C-2BB7D9CC5F84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B6A5D4-D741-42BB-B49E-762E086D8D3C}" type="sibTrans" cxnId="{44023EE3-B1EE-45FB-9F2C-2BB7D9CC5F84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670F57-24C2-44D7-9B87-958DA08B14FF}" type="pres">
      <dgm:prSet presAssocID="{95DBDC7E-1CD7-4EE1-B69A-D8DE4190EB12}" presName="linear" presStyleCnt="0">
        <dgm:presLayoutVars>
          <dgm:animLvl val="lvl"/>
          <dgm:resizeHandles val="exact"/>
        </dgm:presLayoutVars>
      </dgm:prSet>
      <dgm:spPr/>
    </dgm:pt>
    <dgm:pt modelId="{B04D366B-658D-456B-A451-B5AAFE3B7CF9}" type="pres">
      <dgm:prSet presAssocID="{9F0B4A13-F5AB-42B5-B7D9-95611D319A5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A567F20-04F2-41A7-B6CC-E56135A43055}" type="pres">
      <dgm:prSet presAssocID="{49771223-8214-4494-A5C2-BB6BADC70080}" presName="spacer" presStyleCnt="0"/>
      <dgm:spPr/>
    </dgm:pt>
    <dgm:pt modelId="{EE54B805-4F92-4C51-9255-36FD30384350}" type="pres">
      <dgm:prSet presAssocID="{512A1F26-D924-4C52-B623-C6F2533C23A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8D00083-ABF1-4872-A950-CE79B4360043}" type="pres">
      <dgm:prSet presAssocID="{512A1F26-D924-4C52-B623-C6F2533C23A6}" presName="childText" presStyleLbl="revTx" presStyleIdx="0" presStyleCnt="1">
        <dgm:presLayoutVars>
          <dgm:bulletEnabled val="1"/>
        </dgm:presLayoutVars>
      </dgm:prSet>
      <dgm:spPr/>
    </dgm:pt>
    <dgm:pt modelId="{41D2C281-26A0-4124-A9F6-1A4779B80D96}" type="pres">
      <dgm:prSet presAssocID="{C1857D35-62C5-445C-85FF-A5B3E6C0E45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9AF2096-5D4F-4225-A131-3257A842F81E}" type="pres">
      <dgm:prSet presAssocID="{86B6A5D4-D741-42BB-B49E-762E086D8D3C}" presName="spacer" presStyleCnt="0"/>
      <dgm:spPr/>
    </dgm:pt>
    <dgm:pt modelId="{3A979136-D166-484D-8AE2-AAFC1341E915}" type="pres">
      <dgm:prSet presAssocID="{E75143A6-08CB-46E8-A73C-D4DAF8560CD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2DD1605-AC39-41FB-9377-48871B661AD2}" type="presOf" srcId="{9F0B4A13-F5AB-42B5-B7D9-95611D319A5F}" destId="{B04D366B-658D-456B-A451-B5AAFE3B7CF9}" srcOrd="0" destOrd="0" presId="urn:microsoft.com/office/officeart/2005/8/layout/vList2"/>
    <dgm:cxn modelId="{FE954F20-8C9B-4E24-8FDB-AFA958464E5D}" type="presOf" srcId="{95DBDC7E-1CD7-4EE1-B69A-D8DE4190EB12}" destId="{80670F57-24C2-44D7-9B87-958DA08B14FF}" srcOrd="0" destOrd="0" presId="urn:microsoft.com/office/officeart/2005/8/layout/vList2"/>
    <dgm:cxn modelId="{67595421-7D93-4778-9B74-ADFD30A5B2B5}" srcId="{512A1F26-D924-4C52-B623-C6F2533C23A6}" destId="{6056A251-5AC9-4AED-8A92-1DB553AF65B9}" srcOrd="0" destOrd="0" parTransId="{AA609B0A-2D90-4C73-B2FE-2DF86DDAF239}" sibTransId="{DEFB07D5-D4B8-46F5-AEF3-683F4FB1A15F}"/>
    <dgm:cxn modelId="{EA7EF969-80EE-4BF8-B623-B656132CB069}" type="presOf" srcId="{CB470CA4-B2D5-4725-8F7A-07CBC819D641}" destId="{98D00083-ABF1-4872-A950-CE79B4360043}" srcOrd="0" destOrd="1" presId="urn:microsoft.com/office/officeart/2005/8/layout/vList2"/>
    <dgm:cxn modelId="{7A5DD352-AFBE-4D6F-8235-117DFB44FF19}" type="presOf" srcId="{6056A251-5AC9-4AED-8A92-1DB553AF65B9}" destId="{98D00083-ABF1-4872-A950-CE79B4360043}" srcOrd="0" destOrd="0" presId="urn:microsoft.com/office/officeart/2005/8/layout/vList2"/>
    <dgm:cxn modelId="{60612A77-4225-493F-AA0F-67556D82A41B}" srcId="{95DBDC7E-1CD7-4EE1-B69A-D8DE4190EB12}" destId="{9F0B4A13-F5AB-42B5-B7D9-95611D319A5F}" srcOrd="0" destOrd="0" parTransId="{68F5EC73-CEAB-4083-939E-67ED47A4C4F8}" sibTransId="{49771223-8214-4494-A5C2-BB6BADC70080}"/>
    <dgm:cxn modelId="{0DCBB678-8562-48C9-A75D-B9EF83338C3F}" type="presOf" srcId="{C1857D35-62C5-445C-85FF-A5B3E6C0E454}" destId="{41D2C281-26A0-4124-A9F6-1A4779B80D96}" srcOrd="0" destOrd="0" presId="urn:microsoft.com/office/officeart/2005/8/layout/vList2"/>
    <dgm:cxn modelId="{6AABB67B-3830-4BE8-9E6B-60E65F52F2BE}" srcId="{512A1F26-D924-4C52-B623-C6F2533C23A6}" destId="{CB470CA4-B2D5-4725-8F7A-07CBC819D641}" srcOrd="1" destOrd="0" parTransId="{FA532E38-9780-42A3-92BE-5B941A5B1214}" sibTransId="{C0DE88FA-85D0-44DE-A0F9-3864CFD1A637}"/>
    <dgm:cxn modelId="{0A41FFA5-83AD-4D55-8746-9B5F5E8659ED}" srcId="{95DBDC7E-1CD7-4EE1-B69A-D8DE4190EB12}" destId="{512A1F26-D924-4C52-B623-C6F2533C23A6}" srcOrd="1" destOrd="0" parTransId="{1DEA7C80-C1CF-4DFA-AEDE-07BA927D77A0}" sibTransId="{CFA77E87-2EC5-439A-A577-5D4D3883A04E}"/>
    <dgm:cxn modelId="{C83938AD-6CB6-4C63-893B-1410AC38E900}" srcId="{95DBDC7E-1CD7-4EE1-B69A-D8DE4190EB12}" destId="{E75143A6-08CB-46E8-A73C-D4DAF8560CDF}" srcOrd="3" destOrd="0" parTransId="{B91C818E-CA07-4100-B0E5-3380A6E1554E}" sibTransId="{DDDE31E3-71B7-4B1D-B4BA-11D66A50C35F}"/>
    <dgm:cxn modelId="{A25623D8-83A9-4C1C-9654-5D672EB2AC30}" type="presOf" srcId="{E75143A6-08CB-46E8-A73C-D4DAF8560CDF}" destId="{3A979136-D166-484D-8AE2-AAFC1341E915}" srcOrd="0" destOrd="0" presId="urn:microsoft.com/office/officeart/2005/8/layout/vList2"/>
    <dgm:cxn modelId="{AEC130DC-0A2D-4F82-9AD9-9B94092B2BF9}" type="presOf" srcId="{512A1F26-D924-4C52-B623-C6F2533C23A6}" destId="{EE54B805-4F92-4C51-9255-36FD30384350}" srcOrd="0" destOrd="0" presId="urn:microsoft.com/office/officeart/2005/8/layout/vList2"/>
    <dgm:cxn modelId="{44023EE3-B1EE-45FB-9F2C-2BB7D9CC5F84}" srcId="{95DBDC7E-1CD7-4EE1-B69A-D8DE4190EB12}" destId="{C1857D35-62C5-445C-85FF-A5B3E6C0E454}" srcOrd="2" destOrd="0" parTransId="{BA0AD231-2DA2-421B-8D5C-9BADFB0CBC6D}" sibTransId="{86B6A5D4-D741-42BB-B49E-762E086D8D3C}"/>
    <dgm:cxn modelId="{EFB0CA37-1001-493C-912A-E4348D45435C}" type="presParOf" srcId="{80670F57-24C2-44D7-9B87-958DA08B14FF}" destId="{B04D366B-658D-456B-A451-B5AAFE3B7CF9}" srcOrd="0" destOrd="0" presId="urn:microsoft.com/office/officeart/2005/8/layout/vList2"/>
    <dgm:cxn modelId="{6DF37FDC-D0A8-48B8-9679-7EFE7A305945}" type="presParOf" srcId="{80670F57-24C2-44D7-9B87-958DA08B14FF}" destId="{3A567F20-04F2-41A7-B6CC-E56135A43055}" srcOrd="1" destOrd="0" presId="urn:microsoft.com/office/officeart/2005/8/layout/vList2"/>
    <dgm:cxn modelId="{C4055CBD-75B4-4220-BEA7-D977EE45427C}" type="presParOf" srcId="{80670F57-24C2-44D7-9B87-958DA08B14FF}" destId="{EE54B805-4F92-4C51-9255-36FD30384350}" srcOrd="2" destOrd="0" presId="urn:microsoft.com/office/officeart/2005/8/layout/vList2"/>
    <dgm:cxn modelId="{908C1D69-E05A-44F6-A7CC-61661633BE9F}" type="presParOf" srcId="{80670F57-24C2-44D7-9B87-958DA08B14FF}" destId="{98D00083-ABF1-4872-A950-CE79B4360043}" srcOrd="3" destOrd="0" presId="urn:microsoft.com/office/officeart/2005/8/layout/vList2"/>
    <dgm:cxn modelId="{9467E343-82AB-4C10-BB62-BC7F05CC17BD}" type="presParOf" srcId="{80670F57-24C2-44D7-9B87-958DA08B14FF}" destId="{41D2C281-26A0-4124-A9F6-1A4779B80D96}" srcOrd="4" destOrd="0" presId="urn:microsoft.com/office/officeart/2005/8/layout/vList2"/>
    <dgm:cxn modelId="{45C75524-F329-4D77-A5E0-14AF0D7BEFF5}" type="presParOf" srcId="{80670F57-24C2-44D7-9B87-958DA08B14FF}" destId="{19AF2096-5D4F-4225-A131-3257A842F81E}" srcOrd="5" destOrd="0" presId="urn:microsoft.com/office/officeart/2005/8/layout/vList2"/>
    <dgm:cxn modelId="{9C6E4E94-ECE3-4BA2-9584-67F9F0A5EA28}" type="presParOf" srcId="{80670F57-24C2-44D7-9B87-958DA08B14FF}" destId="{3A979136-D166-484D-8AE2-AAFC1341E91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CCA5EE4-8078-4AC8-AC5C-B0404890B10C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5315B68A-7EE4-4C98-802A-3E75463312CC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Proactively consider this area, linking to continued adherence with our standards</a:t>
          </a:r>
        </a:p>
      </dgm:t>
    </dgm:pt>
    <dgm:pt modelId="{F6879C5E-4F17-4641-A8BE-5E5ED600FEAE}" type="parTrans" cxnId="{2A87820A-DF01-49E1-921F-4024D14B6395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F615EA-6B47-4E05-B781-1F01186DB3F5}" type="sibTrans" cxnId="{2A87820A-DF01-49E1-921F-4024D14B6395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1BDC47-AB1C-4623-B62D-A9F527C9FB6B}">
      <dgm:prSet phldrT="[Text]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How you continue to </a:t>
          </a:r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maintain academic integrity 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with increased accessibility of AI technology to learners</a:t>
          </a:r>
        </a:p>
      </dgm:t>
    </dgm:pt>
    <dgm:pt modelId="{D1ED63E5-9615-49FF-B9AE-D47E3F502747}" type="parTrans" cxnId="{459AC356-5C16-4EC0-91B2-6BFE8691F57A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52E751-9ACD-4C09-A8E8-018EBE387940}" type="sibTrans" cxnId="{459AC356-5C16-4EC0-91B2-6BFE8691F57A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64E944-8A5B-40C7-97A8-BE15AB120D7D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Reflect through your next ‘performance review’ assessment</a:t>
          </a:r>
        </a:p>
      </dgm:t>
    </dgm:pt>
    <dgm:pt modelId="{DCFE2C66-340E-4090-9E0A-B7C83A5F06DE}" type="parTrans" cxnId="{179EB58D-3A2D-48DF-86CF-A76C79C03E1F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41C8C9-1C50-4CEC-918B-45687866F70D}" type="sibTrans" cxnId="{179EB58D-3A2D-48DF-86CF-A76C79C03E1F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E585F0-EA02-488A-8476-67AB698F8108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Will not be running any kind of ‘extraordinary review’</a:t>
          </a:r>
        </a:p>
      </dgm:t>
    </dgm:pt>
    <dgm:pt modelId="{97B5B9EF-298D-4BFC-832D-5762A07771E9}" type="parTrans" cxnId="{A322DA1D-CA4B-442A-9609-FF4E1C0ED5E7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DF9D9F-2992-4568-9F32-FB25CA63B5C3}" type="sibTrans" cxnId="{A322DA1D-CA4B-442A-9609-FF4E1C0ED5E7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0B600E-33B3-4E82-890B-4BFD3DEADFCE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Supporting staff and learners to become AI literate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, including the risks and benefits of AI in learning and practice</a:t>
          </a:r>
        </a:p>
      </dgm:t>
    </dgm:pt>
    <dgm:pt modelId="{4A2657BA-7873-4986-AAE1-9DEA14A95DEE}" type="parTrans" cxnId="{22660947-562B-446D-86C4-17A715143385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480A81-5CC3-4C91-8D4B-AC211F8EEE8F}" type="sibTrans" cxnId="{22660947-562B-446D-86C4-17A715143385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698515-CAF3-4FD7-9D9D-317BA76CBAA8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How you </a:t>
          </a:r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cover emerging technology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within practice as </a:t>
          </a:r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part of programme curricula</a:t>
          </a:r>
        </a:p>
      </dgm:t>
    </dgm:pt>
    <dgm:pt modelId="{C56C62E1-7170-467D-A88E-03CA01192EBE}" type="parTrans" cxnId="{152203DD-C7F4-4755-80A3-C470521D15BA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470F33-353A-47E4-95CF-20607F8DA4DD}" type="sibTrans" cxnId="{152203DD-C7F4-4755-80A3-C470521D15BA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DFC919-F3B8-4468-B0F3-F19D09FAE3D5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Increasing evidence of biases built in to generative AI – </a:t>
          </a:r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consider how biases can be mitigated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through your developments</a:t>
          </a:r>
        </a:p>
      </dgm:t>
    </dgm:pt>
    <dgm:pt modelId="{F67FA21E-CC91-4AD9-B618-67A6FDF19F38}" type="parTrans" cxnId="{A4E03CC7-7DCE-454A-B09B-A73E075885D5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AEF2E0-53AF-458F-A0FB-F4C7C83A2E19}" type="sibTrans" cxnId="{A4E03CC7-7DCE-454A-B09B-A73E075885D5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FF6E80-E32F-4A30-8FC2-2CBB760D878C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Suggest this happens at the institution level</a:t>
          </a:r>
        </a:p>
      </dgm:t>
    </dgm:pt>
    <dgm:pt modelId="{BADDAE4A-545F-4C47-B7F1-B4D91BBD87FC}" type="parTrans" cxnId="{85C7A35C-4E87-42E0-915A-7F375F9A844F}">
      <dgm:prSet/>
      <dgm:spPr/>
      <dgm:t>
        <a:bodyPr/>
        <a:lstStyle/>
        <a:p>
          <a:endParaRPr lang="en-GB"/>
        </a:p>
      </dgm:t>
    </dgm:pt>
    <dgm:pt modelId="{D349507D-E1C1-41F8-9D0F-605D1D41B1AA}" type="sibTrans" cxnId="{85C7A35C-4E87-42E0-915A-7F375F9A844F}">
      <dgm:prSet/>
      <dgm:spPr/>
      <dgm:t>
        <a:bodyPr/>
        <a:lstStyle/>
        <a:p>
          <a:endParaRPr lang="en-GB"/>
        </a:p>
      </dgm:t>
    </dgm:pt>
    <dgm:pt modelId="{32DB42B0-C346-49CE-8DC3-8C2A346AA024}" type="pres">
      <dgm:prSet presAssocID="{DCCA5EE4-8078-4AC8-AC5C-B0404890B10C}" presName="linear" presStyleCnt="0">
        <dgm:presLayoutVars>
          <dgm:dir/>
          <dgm:animLvl val="lvl"/>
          <dgm:resizeHandles val="exact"/>
        </dgm:presLayoutVars>
      </dgm:prSet>
      <dgm:spPr/>
    </dgm:pt>
    <dgm:pt modelId="{CC4F0E8A-904C-4AFE-89AF-92D35E6EF438}" type="pres">
      <dgm:prSet presAssocID="{5315B68A-7EE4-4C98-802A-3E75463312CC}" presName="parentLin" presStyleCnt="0"/>
      <dgm:spPr/>
    </dgm:pt>
    <dgm:pt modelId="{C150C4A3-5937-4CB3-B91B-ABEAFF68F949}" type="pres">
      <dgm:prSet presAssocID="{5315B68A-7EE4-4C98-802A-3E75463312CC}" presName="parentLeftMargin" presStyleLbl="node1" presStyleIdx="0" presStyleCnt="4"/>
      <dgm:spPr/>
    </dgm:pt>
    <dgm:pt modelId="{570E80F7-6FFE-4C7D-A1BA-004B48FCBEF5}" type="pres">
      <dgm:prSet presAssocID="{5315B68A-7EE4-4C98-802A-3E75463312C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A5E4CD6-E5B2-4832-B8E4-B110D294AEC6}" type="pres">
      <dgm:prSet presAssocID="{5315B68A-7EE4-4C98-802A-3E75463312CC}" presName="negativeSpace" presStyleCnt="0"/>
      <dgm:spPr/>
    </dgm:pt>
    <dgm:pt modelId="{273841FE-6852-4B09-8825-E23249221191}" type="pres">
      <dgm:prSet presAssocID="{5315B68A-7EE4-4C98-802A-3E75463312CC}" presName="childText" presStyleLbl="conFgAcc1" presStyleIdx="0" presStyleCnt="4">
        <dgm:presLayoutVars>
          <dgm:bulletEnabled val="1"/>
        </dgm:presLayoutVars>
      </dgm:prSet>
      <dgm:spPr/>
    </dgm:pt>
    <dgm:pt modelId="{9669A94A-5E22-4B82-B86F-5E1C6CCBE524}" type="pres">
      <dgm:prSet presAssocID="{12F615EA-6B47-4E05-B781-1F01186DB3F5}" presName="spaceBetweenRectangles" presStyleCnt="0"/>
      <dgm:spPr/>
    </dgm:pt>
    <dgm:pt modelId="{4D925D62-E0D3-40AD-912C-9535649E7C55}" type="pres">
      <dgm:prSet presAssocID="{38FF6E80-E32F-4A30-8FC2-2CBB760D878C}" presName="parentLin" presStyleCnt="0"/>
      <dgm:spPr/>
    </dgm:pt>
    <dgm:pt modelId="{06D48FB1-4842-4E01-AD8D-4768E0EF4937}" type="pres">
      <dgm:prSet presAssocID="{38FF6E80-E32F-4A30-8FC2-2CBB760D878C}" presName="parentLeftMargin" presStyleLbl="node1" presStyleIdx="0" presStyleCnt="4"/>
      <dgm:spPr/>
    </dgm:pt>
    <dgm:pt modelId="{AEFE6CC7-B927-453C-8FE5-8411A2E0204D}" type="pres">
      <dgm:prSet presAssocID="{38FF6E80-E32F-4A30-8FC2-2CBB760D878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0A6874D-75A7-431A-AD9F-8AF7651AC90B}" type="pres">
      <dgm:prSet presAssocID="{38FF6E80-E32F-4A30-8FC2-2CBB760D878C}" presName="negativeSpace" presStyleCnt="0"/>
      <dgm:spPr/>
    </dgm:pt>
    <dgm:pt modelId="{EA8C7EAE-57B0-4DE6-8C13-6AA62FAB4887}" type="pres">
      <dgm:prSet presAssocID="{38FF6E80-E32F-4A30-8FC2-2CBB760D878C}" presName="childText" presStyleLbl="conFgAcc1" presStyleIdx="1" presStyleCnt="4">
        <dgm:presLayoutVars>
          <dgm:bulletEnabled val="1"/>
        </dgm:presLayoutVars>
      </dgm:prSet>
      <dgm:spPr/>
    </dgm:pt>
    <dgm:pt modelId="{44E51B00-B914-4DF8-BB73-6B3DDF4B7E97}" type="pres">
      <dgm:prSet presAssocID="{D349507D-E1C1-41F8-9D0F-605D1D41B1AA}" presName="spaceBetweenRectangles" presStyleCnt="0"/>
      <dgm:spPr/>
    </dgm:pt>
    <dgm:pt modelId="{DFD32847-68E3-4D30-AD0B-C66274E017F1}" type="pres">
      <dgm:prSet presAssocID="{8564E944-8A5B-40C7-97A8-BE15AB120D7D}" presName="parentLin" presStyleCnt="0"/>
      <dgm:spPr/>
    </dgm:pt>
    <dgm:pt modelId="{5FCC03E6-2150-4130-805C-4B33BA62FE99}" type="pres">
      <dgm:prSet presAssocID="{8564E944-8A5B-40C7-97A8-BE15AB120D7D}" presName="parentLeftMargin" presStyleLbl="node1" presStyleIdx="1" presStyleCnt="4"/>
      <dgm:spPr/>
    </dgm:pt>
    <dgm:pt modelId="{D8B13CF0-3260-4241-8CE2-873F86BB184A}" type="pres">
      <dgm:prSet presAssocID="{8564E944-8A5B-40C7-97A8-BE15AB120D7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AD6D79D-C133-4123-B66A-8F122A8B73C4}" type="pres">
      <dgm:prSet presAssocID="{8564E944-8A5B-40C7-97A8-BE15AB120D7D}" presName="negativeSpace" presStyleCnt="0"/>
      <dgm:spPr/>
    </dgm:pt>
    <dgm:pt modelId="{1106EC08-06AA-4BC3-8990-D1EFB7F764E5}" type="pres">
      <dgm:prSet presAssocID="{8564E944-8A5B-40C7-97A8-BE15AB120D7D}" presName="childText" presStyleLbl="conFgAcc1" presStyleIdx="2" presStyleCnt="4">
        <dgm:presLayoutVars>
          <dgm:bulletEnabled val="1"/>
        </dgm:presLayoutVars>
      </dgm:prSet>
      <dgm:spPr/>
    </dgm:pt>
    <dgm:pt modelId="{EFAAE69B-8676-40FA-8FDF-D76F10034F2E}" type="pres">
      <dgm:prSet presAssocID="{1B41C8C9-1C50-4CEC-918B-45687866F70D}" presName="spaceBetweenRectangles" presStyleCnt="0"/>
      <dgm:spPr/>
    </dgm:pt>
    <dgm:pt modelId="{405DE65A-70FE-4597-BD55-67E3756B4D5E}" type="pres">
      <dgm:prSet presAssocID="{11E585F0-EA02-488A-8476-67AB698F8108}" presName="parentLin" presStyleCnt="0"/>
      <dgm:spPr/>
    </dgm:pt>
    <dgm:pt modelId="{72125F0A-C7EE-4B87-BC10-1AFC419F49B1}" type="pres">
      <dgm:prSet presAssocID="{11E585F0-EA02-488A-8476-67AB698F8108}" presName="parentLeftMargin" presStyleLbl="node1" presStyleIdx="2" presStyleCnt="4"/>
      <dgm:spPr/>
    </dgm:pt>
    <dgm:pt modelId="{13843777-D375-4FF6-9FC4-D139125AABD6}" type="pres">
      <dgm:prSet presAssocID="{11E585F0-EA02-488A-8476-67AB698F8108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7BD1964F-4B64-4405-90E0-21A2C25233B5}" type="pres">
      <dgm:prSet presAssocID="{11E585F0-EA02-488A-8476-67AB698F8108}" presName="negativeSpace" presStyleCnt="0"/>
      <dgm:spPr/>
    </dgm:pt>
    <dgm:pt modelId="{9031D2E4-1633-4ACD-90D7-26FFA2272143}" type="pres">
      <dgm:prSet presAssocID="{11E585F0-EA02-488A-8476-67AB698F810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3BF5C0A-30C8-4D47-897C-926250712AC4}" type="presOf" srcId="{38FF6E80-E32F-4A30-8FC2-2CBB760D878C}" destId="{AEFE6CC7-B927-453C-8FE5-8411A2E0204D}" srcOrd="1" destOrd="0" presId="urn:microsoft.com/office/officeart/2005/8/layout/list1"/>
    <dgm:cxn modelId="{2A87820A-DF01-49E1-921F-4024D14B6395}" srcId="{DCCA5EE4-8078-4AC8-AC5C-B0404890B10C}" destId="{5315B68A-7EE4-4C98-802A-3E75463312CC}" srcOrd="0" destOrd="0" parTransId="{F6879C5E-4F17-4641-A8BE-5E5ED600FEAE}" sibTransId="{12F615EA-6B47-4E05-B781-1F01186DB3F5}"/>
    <dgm:cxn modelId="{392C660E-F53B-4F4A-A68B-631A0F964CF4}" type="presOf" srcId="{DCCA5EE4-8078-4AC8-AC5C-B0404890B10C}" destId="{32DB42B0-C346-49CE-8DC3-8C2A346AA024}" srcOrd="0" destOrd="0" presId="urn:microsoft.com/office/officeart/2005/8/layout/list1"/>
    <dgm:cxn modelId="{A322DA1D-CA4B-442A-9609-FF4E1C0ED5E7}" srcId="{DCCA5EE4-8078-4AC8-AC5C-B0404890B10C}" destId="{11E585F0-EA02-488A-8476-67AB698F8108}" srcOrd="3" destOrd="0" parTransId="{97B5B9EF-298D-4BFC-832D-5762A07771E9}" sibTransId="{77DF9D9F-2992-4568-9F32-FB25CA63B5C3}"/>
    <dgm:cxn modelId="{B18A7D2F-DEB7-4D14-A35F-3F7788313D61}" type="presOf" srcId="{4D0B600E-33B3-4E82-890B-4BFD3DEADFCE}" destId="{273841FE-6852-4B09-8825-E23249221191}" srcOrd="0" destOrd="1" presId="urn:microsoft.com/office/officeart/2005/8/layout/list1"/>
    <dgm:cxn modelId="{85C7A35C-4E87-42E0-915A-7F375F9A844F}" srcId="{DCCA5EE4-8078-4AC8-AC5C-B0404890B10C}" destId="{38FF6E80-E32F-4A30-8FC2-2CBB760D878C}" srcOrd="1" destOrd="0" parTransId="{BADDAE4A-545F-4C47-B7F1-B4D91BBD87FC}" sibTransId="{D349507D-E1C1-41F8-9D0F-605D1D41B1AA}"/>
    <dgm:cxn modelId="{247A6B60-FEB1-4887-9700-3F19F7229E70}" type="presOf" srcId="{8564E944-8A5B-40C7-97A8-BE15AB120D7D}" destId="{5FCC03E6-2150-4130-805C-4B33BA62FE99}" srcOrd="0" destOrd="0" presId="urn:microsoft.com/office/officeart/2005/8/layout/list1"/>
    <dgm:cxn modelId="{22660947-562B-446D-86C4-17A715143385}" srcId="{5315B68A-7EE4-4C98-802A-3E75463312CC}" destId="{4D0B600E-33B3-4E82-890B-4BFD3DEADFCE}" srcOrd="1" destOrd="0" parTransId="{4A2657BA-7873-4986-AAE1-9DEA14A95DEE}" sibTransId="{71480A81-5CC3-4C91-8D4B-AC211F8EEE8F}"/>
    <dgm:cxn modelId="{5B0C496F-3F78-4424-B2E5-507772652688}" type="presOf" srcId="{8564E944-8A5B-40C7-97A8-BE15AB120D7D}" destId="{D8B13CF0-3260-4241-8CE2-873F86BB184A}" srcOrd="1" destOrd="0" presId="urn:microsoft.com/office/officeart/2005/8/layout/list1"/>
    <dgm:cxn modelId="{19AC1452-8F19-4B89-A424-A07C911D0DB0}" type="presOf" srcId="{11E585F0-EA02-488A-8476-67AB698F8108}" destId="{13843777-D375-4FF6-9FC4-D139125AABD6}" srcOrd="1" destOrd="0" presId="urn:microsoft.com/office/officeart/2005/8/layout/list1"/>
    <dgm:cxn modelId="{E86CAC73-1339-4638-97E1-D18D5B86B765}" type="presOf" srcId="{38FF6E80-E32F-4A30-8FC2-2CBB760D878C}" destId="{06D48FB1-4842-4E01-AD8D-4768E0EF4937}" srcOrd="0" destOrd="0" presId="urn:microsoft.com/office/officeart/2005/8/layout/list1"/>
    <dgm:cxn modelId="{459AC356-5C16-4EC0-91B2-6BFE8691F57A}" srcId="{5315B68A-7EE4-4C98-802A-3E75463312CC}" destId="{231BDC47-AB1C-4623-B62D-A9F527C9FB6B}" srcOrd="0" destOrd="0" parTransId="{D1ED63E5-9615-49FF-B9AE-D47E3F502747}" sibTransId="{6852E751-9ACD-4C09-A8E8-018EBE387940}"/>
    <dgm:cxn modelId="{A3F1EC87-DD49-4846-835F-E765F33C648A}" type="presOf" srcId="{5315B68A-7EE4-4C98-802A-3E75463312CC}" destId="{C150C4A3-5937-4CB3-B91B-ABEAFF68F949}" srcOrd="0" destOrd="0" presId="urn:microsoft.com/office/officeart/2005/8/layout/list1"/>
    <dgm:cxn modelId="{179EB58D-3A2D-48DF-86CF-A76C79C03E1F}" srcId="{DCCA5EE4-8078-4AC8-AC5C-B0404890B10C}" destId="{8564E944-8A5B-40C7-97A8-BE15AB120D7D}" srcOrd="2" destOrd="0" parTransId="{DCFE2C66-340E-4090-9E0A-B7C83A5F06DE}" sibTransId="{1B41C8C9-1C50-4CEC-918B-45687866F70D}"/>
    <dgm:cxn modelId="{DDC85D94-2BFD-4C7D-BD37-BC6471F63DBE}" type="presOf" srcId="{231BDC47-AB1C-4623-B62D-A9F527C9FB6B}" destId="{273841FE-6852-4B09-8825-E23249221191}" srcOrd="0" destOrd="0" presId="urn:microsoft.com/office/officeart/2005/8/layout/list1"/>
    <dgm:cxn modelId="{A4E03CC7-7DCE-454A-B09B-A73E075885D5}" srcId="{5315B68A-7EE4-4C98-802A-3E75463312CC}" destId="{78DFC919-F3B8-4468-B0F3-F19D09FAE3D5}" srcOrd="3" destOrd="0" parTransId="{F67FA21E-CC91-4AD9-B618-67A6FDF19F38}" sibTransId="{72AEF2E0-53AF-458F-A0FB-F4C7C83A2E19}"/>
    <dgm:cxn modelId="{345EAED8-4D19-4648-930A-7E59CFB2D37C}" type="presOf" srcId="{5315B68A-7EE4-4C98-802A-3E75463312CC}" destId="{570E80F7-6FFE-4C7D-A1BA-004B48FCBEF5}" srcOrd="1" destOrd="0" presId="urn:microsoft.com/office/officeart/2005/8/layout/list1"/>
    <dgm:cxn modelId="{152203DD-C7F4-4755-80A3-C470521D15BA}" srcId="{5315B68A-7EE4-4C98-802A-3E75463312CC}" destId="{E2698515-CAF3-4FD7-9D9D-317BA76CBAA8}" srcOrd="2" destOrd="0" parTransId="{C56C62E1-7170-467D-A88E-03CA01192EBE}" sibTransId="{C7470F33-353A-47E4-95CF-20607F8DA4DD}"/>
    <dgm:cxn modelId="{F1573FE6-69F0-4E3E-991D-7215599B6001}" type="presOf" srcId="{78DFC919-F3B8-4468-B0F3-F19D09FAE3D5}" destId="{273841FE-6852-4B09-8825-E23249221191}" srcOrd="0" destOrd="3" presId="urn:microsoft.com/office/officeart/2005/8/layout/list1"/>
    <dgm:cxn modelId="{9F477BE7-5FDD-430B-B8C9-D6147502D953}" type="presOf" srcId="{E2698515-CAF3-4FD7-9D9D-317BA76CBAA8}" destId="{273841FE-6852-4B09-8825-E23249221191}" srcOrd="0" destOrd="2" presId="urn:microsoft.com/office/officeart/2005/8/layout/list1"/>
    <dgm:cxn modelId="{C307F0E8-7B86-4AB5-968B-313900629A06}" type="presOf" srcId="{11E585F0-EA02-488A-8476-67AB698F8108}" destId="{72125F0A-C7EE-4B87-BC10-1AFC419F49B1}" srcOrd="0" destOrd="0" presId="urn:microsoft.com/office/officeart/2005/8/layout/list1"/>
    <dgm:cxn modelId="{ADBF62CD-D545-4B07-B3E3-DFA5E8100FBD}" type="presParOf" srcId="{32DB42B0-C346-49CE-8DC3-8C2A346AA024}" destId="{CC4F0E8A-904C-4AFE-89AF-92D35E6EF438}" srcOrd="0" destOrd="0" presId="urn:microsoft.com/office/officeart/2005/8/layout/list1"/>
    <dgm:cxn modelId="{9AB91D99-025A-40B1-B370-C5B9119156A1}" type="presParOf" srcId="{CC4F0E8A-904C-4AFE-89AF-92D35E6EF438}" destId="{C150C4A3-5937-4CB3-B91B-ABEAFF68F949}" srcOrd="0" destOrd="0" presId="urn:microsoft.com/office/officeart/2005/8/layout/list1"/>
    <dgm:cxn modelId="{D5ABAA37-EDC8-45C3-AC9C-4A13752AD30F}" type="presParOf" srcId="{CC4F0E8A-904C-4AFE-89AF-92D35E6EF438}" destId="{570E80F7-6FFE-4C7D-A1BA-004B48FCBEF5}" srcOrd="1" destOrd="0" presId="urn:microsoft.com/office/officeart/2005/8/layout/list1"/>
    <dgm:cxn modelId="{01338CF5-55A3-4DEC-8C56-33E506DEE0BA}" type="presParOf" srcId="{32DB42B0-C346-49CE-8DC3-8C2A346AA024}" destId="{4A5E4CD6-E5B2-4832-B8E4-B110D294AEC6}" srcOrd="1" destOrd="0" presId="urn:microsoft.com/office/officeart/2005/8/layout/list1"/>
    <dgm:cxn modelId="{9B3DFE10-7425-4142-91E4-7257F5086A4E}" type="presParOf" srcId="{32DB42B0-C346-49CE-8DC3-8C2A346AA024}" destId="{273841FE-6852-4B09-8825-E23249221191}" srcOrd="2" destOrd="0" presId="urn:microsoft.com/office/officeart/2005/8/layout/list1"/>
    <dgm:cxn modelId="{21649F29-A357-45EE-AE93-4A9234ABE1BE}" type="presParOf" srcId="{32DB42B0-C346-49CE-8DC3-8C2A346AA024}" destId="{9669A94A-5E22-4B82-B86F-5E1C6CCBE524}" srcOrd="3" destOrd="0" presId="urn:microsoft.com/office/officeart/2005/8/layout/list1"/>
    <dgm:cxn modelId="{479784B1-9FFD-43E8-870B-11488488436B}" type="presParOf" srcId="{32DB42B0-C346-49CE-8DC3-8C2A346AA024}" destId="{4D925D62-E0D3-40AD-912C-9535649E7C55}" srcOrd="4" destOrd="0" presId="urn:microsoft.com/office/officeart/2005/8/layout/list1"/>
    <dgm:cxn modelId="{4735860A-13DB-45BA-9C1E-000669CA098E}" type="presParOf" srcId="{4D925D62-E0D3-40AD-912C-9535649E7C55}" destId="{06D48FB1-4842-4E01-AD8D-4768E0EF4937}" srcOrd="0" destOrd="0" presId="urn:microsoft.com/office/officeart/2005/8/layout/list1"/>
    <dgm:cxn modelId="{FEDAA0F4-827A-4D12-81F2-9FA15DE72CCA}" type="presParOf" srcId="{4D925D62-E0D3-40AD-912C-9535649E7C55}" destId="{AEFE6CC7-B927-453C-8FE5-8411A2E0204D}" srcOrd="1" destOrd="0" presId="urn:microsoft.com/office/officeart/2005/8/layout/list1"/>
    <dgm:cxn modelId="{F893205A-3FAF-4EDD-97F3-21F1E6545AD8}" type="presParOf" srcId="{32DB42B0-C346-49CE-8DC3-8C2A346AA024}" destId="{C0A6874D-75A7-431A-AD9F-8AF7651AC90B}" srcOrd="5" destOrd="0" presId="urn:microsoft.com/office/officeart/2005/8/layout/list1"/>
    <dgm:cxn modelId="{54A8ED7E-9C2F-477B-86FC-8B056845535F}" type="presParOf" srcId="{32DB42B0-C346-49CE-8DC3-8C2A346AA024}" destId="{EA8C7EAE-57B0-4DE6-8C13-6AA62FAB4887}" srcOrd="6" destOrd="0" presId="urn:microsoft.com/office/officeart/2005/8/layout/list1"/>
    <dgm:cxn modelId="{4E8768A2-968F-4DBF-9402-072022119BFE}" type="presParOf" srcId="{32DB42B0-C346-49CE-8DC3-8C2A346AA024}" destId="{44E51B00-B914-4DF8-BB73-6B3DDF4B7E97}" srcOrd="7" destOrd="0" presId="urn:microsoft.com/office/officeart/2005/8/layout/list1"/>
    <dgm:cxn modelId="{2917DBAF-D62E-47A5-A1E1-AF62F9D9B128}" type="presParOf" srcId="{32DB42B0-C346-49CE-8DC3-8C2A346AA024}" destId="{DFD32847-68E3-4D30-AD0B-C66274E017F1}" srcOrd="8" destOrd="0" presId="urn:microsoft.com/office/officeart/2005/8/layout/list1"/>
    <dgm:cxn modelId="{AF65C41E-6726-4819-A449-A447B24318A4}" type="presParOf" srcId="{DFD32847-68E3-4D30-AD0B-C66274E017F1}" destId="{5FCC03E6-2150-4130-805C-4B33BA62FE99}" srcOrd="0" destOrd="0" presId="urn:microsoft.com/office/officeart/2005/8/layout/list1"/>
    <dgm:cxn modelId="{6C059B0C-DFC7-4CF1-8287-ECA7A739D42E}" type="presParOf" srcId="{DFD32847-68E3-4D30-AD0B-C66274E017F1}" destId="{D8B13CF0-3260-4241-8CE2-873F86BB184A}" srcOrd="1" destOrd="0" presId="urn:microsoft.com/office/officeart/2005/8/layout/list1"/>
    <dgm:cxn modelId="{52DF4F0B-0A1C-491B-9EBA-295301AAA7E9}" type="presParOf" srcId="{32DB42B0-C346-49CE-8DC3-8C2A346AA024}" destId="{3AD6D79D-C133-4123-B66A-8F122A8B73C4}" srcOrd="9" destOrd="0" presId="urn:microsoft.com/office/officeart/2005/8/layout/list1"/>
    <dgm:cxn modelId="{B426C0AA-F6D7-4F14-A96B-3D654210ABB8}" type="presParOf" srcId="{32DB42B0-C346-49CE-8DC3-8C2A346AA024}" destId="{1106EC08-06AA-4BC3-8990-D1EFB7F764E5}" srcOrd="10" destOrd="0" presId="urn:microsoft.com/office/officeart/2005/8/layout/list1"/>
    <dgm:cxn modelId="{77EEAE64-ECAA-44BE-B79B-4E077335ABB2}" type="presParOf" srcId="{32DB42B0-C346-49CE-8DC3-8C2A346AA024}" destId="{EFAAE69B-8676-40FA-8FDF-D76F10034F2E}" srcOrd="11" destOrd="0" presId="urn:microsoft.com/office/officeart/2005/8/layout/list1"/>
    <dgm:cxn modelId="{807BEFA5-0823-4D7D-A97C-183A3E48751F}" type="presParOf" srcId="{32DB42B0-C346-49CE-8DC3-8C2A346AA024}" destId="{405DE65A-70FE-4597-BD55-67E3756B4D5E}" srcOrd="12" destOrd="0" presId="urn:microsoft.com/office/officeart/2005/8/layout/list1"/>
    <dgm:cxn modelId="{840AA8AB-4089-466C-B2D6-1FAEC31DD679}" type="presParOf" srcId="{405DE65A-70FE-4597-BD55-67E3756B4D5E}" destId="{72125F0A-C7EE-4B87-BC10-1AFC419F49B1}" srcOrd="0" destOrd="0" presId="urn:microsoft.com/office/officeart/2005/8/layout/list1"/>
    <dgm:cxn modelId="{31F3D512-BBE4-4357-AA50-320A0B9AFEFF}" type="presParOf" srcId="{405DE65A-70FE-4597-BD55-67E3756B4D5E}" destId="{13843777-D375-4FF6-9FC4-D139125AABD6}" srcOrd="1" destOrd="0" presId="urn:microsoft.com/office/officeart/2005/8/layout/list1"/>
    <dgm:cxn modelId="{8DF120ED-6FDB-432F-884D-B9FD02CDB1A8}" type="presParOf" srcId="{32DB42B0-C346-49CE-8DC3-8C2A346AA024}" destId="{7BD1964F-4B64-4405-90E0-21A2C25233B5}" srcOrd="13" destOrd="0" presId="urn:microsoft.com/office/officeart/2005/8/layout/list1"/>
    <dgm:cxn modelId="{B93F6BF9-DA60-4EEF-B7FA-2F2FADE79D5F}" type="presParOf" srcId="{32DB42B0-C346-49CE-8DC3-8C2A346AA024}" destId="{9031D2E4-1633-4ACD-90D7-26FFA227214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F2F75D0-CBDD-4840-AD97-609A0CD3B730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5A404282-F88D-4570-86FD-2B89385DB27A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Our approach to change – approved education providers are ‘properly organised’ to deliver education and training</a:t>
          </a:r>
          <a:endParaRPr lang="en-GB" dirty="0"/>
        </a:p>
      </dgm:t>
    </dgm:pt>
    <dgm:pt modelId="{5DAFE116-637A-4B65-B77A-B8F5DFFEEFA1}" type="parTrans" cxnId="{259A900F-2D60-42EF-ADA7-5BFE92F02E9F}">
      <dgm:prSet/>
      <dgm:spPr/>
      <dgm:t>
        <a:bodyPr/>
        <a:lstStyle/>
        <a:p>
          <a:endParaRPr lang="en-GB"/>
        </a:p>
      </dgm:t>
    </dgm:pt>
    <dgm:pt modelId="{78A7220D-8539-4A2F-AE1E-A9FC2281478F}" type="sibTrans" cxnId="{259A900F-2D60-42EF-ADA7-5BFE92F02E9F}">
      <dgm:prSet/>
      <dgm:spPr/>
      <dgm:t>
        <a:bodyPr/>
        <a:lstStyle/>
        <a:p>
          <a:endParaRPr lang="en-GB"/>
        </a:p>
      </dgm:t>
    </dgm:pt>
    <dgm:pt modelId="{E30A00DE-4C3A-445A-AF3B-D28444CABE61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Regularly review of data and intelligence, and informal engagement</a:t>
          </a:r>
        </a:p>
      </dgm:t>
    </dgm:pt>
    <dgm:pt modelId="{13E07075-BFC2-44E2-A972-605C87D453F1}" type="parTrans" cxnId="{60B50CA5-1318-40F4-83EE-45AF874445F5}">
      <dgm:prSet/>
      <dgm:spPr/>
      <dgm:t>
        <a:bodyPr/>
        <a:lstStyle/>
        <a:p>
          <a:endParaRPr lang="en-GB"/>
        </a:p>
      </dgm:t>
    </dgm:pt>
    <dgm:pt modelId="{0DABB41B-D1FB-4E4A-8BBF-53BB704D1B13}" type="sibTrans" cxnId="{60B50CA5-1318-40F4-83EE-45AF874445F5}">
      <dgm:prSet/>
      <dgm:spPr/>
      <dgm:t>
        <a:bodyPr/>
        <a:lstStyle/>
        <a:p>
          <a:endParaRPr lang="en-GB"/>
        </a:p>
      </dgm:t>
    </dgm:pt>
    <dgm:pt modelId="{3314A17C-2AEC-43A7-A4CB-09D3070AEB39}">
      <dgm:prSet/>
      <dgm:spPr/>
      <dgm:t>
        <a:bodyPr/>
        <a:lstStyle/>
        <a:p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Periodic proportionate engagement with institutions, to understand their performance and quality of their provision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DC567E-A277-4CE5-A591-F46CFBBFDFE2}" type="parTrans" cxnId="{D4AFE51C-D043-413F-9D5F-0101D3843F8A}">
      <dgm:prSet/>
      <dgm:spPr/>
      <dgm:t>
        <a:bodyPr/>
        <a:lstStyle/>
        <a:p>
          <a:endParaRPr lang="en-GB"/>
        </a:p>
      </dgm:t>
    </dgm:pt>
    <dgm:pt modelId="{FCDDCCEE-B749-4E1A-8491-C9710135B905}" type="sibTrans" cxnId="{D4AFE51C-D043-413F-9D5F-0101D3843F8A}">
      <dgm:prSet/>
      <dgm:spPr/>
      <dgm:t>
        <a:bodyPr/>
        <a:lstStyle/>
        <a:p>
          <a:endParaRPr lang="en-GB"/>
        </a:p>
      </dgm:t>
    </dgm:pt>
    <dgm:pt modelId="{08EB3996-EF93-463C-AC7D-63C16D949BCF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Apply our ‘right touch’ regulatory principles</a:t>
          </a:r>
        </a:p>
      </dgm:t>
    </dgm:pt>
    <dgm:pt modelId="{83FF483F-B157-4CF0-9AC6-4A604DC64A01}" type="parTrans" cxnId="{D318FC4A-B45C-4994-B9BB-8B43AC8221E5}">
      <dgm:prSet/>
      <dgm:spPr/>
      <dgm:t>
        <a:bodyPr/>
        <a:lstStyle/>
        <a:p>
          <a:endParaRPr lang="en-GB"/>
        </a:p>
      </dgm:t>
    </dgm:pt>
    <dgm:pt modelId="{CEEF1C18-1221-4FD7-B86F-2BBC4FC79C96}" type="sibTrans" cxnId="{D318FC4A-B45C-4994-B9BB-8B43AC8221E5}">
      <dgm:prSet/>
      <dgm:spPr/>
      <dgm:t>
        <a:bodyPr/>
        <a:lstStyle/>
        <a:p>
          <a:endParaRPr lang="en-GB"/>
        </a:p>
      </dgm:t>
    </dgm:pt>
    <dgm:pt modelId="{5D50D6D8-920D-4DBD-B3D2-687865AF7557}">
      <dgm:prSet/>
      <dgm:spPr/>
      <dgm:t>
        <a:bodyPr/>
        <a:lstStyle/>
        <a:p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Self-reflective exercise on key themes set by the HCPC: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AA62D6-41EB-463E-841C-606A51153F3E}" type="parTrans" cxnId="{254D12D4-4382-48DD-B157-16979B3C44DC}">
      <dgm:prSet/>
      <dgm:spPr/>
      <dgm:t>
        <a:bodyPr/>
        <a:lstStyle/>
        <a:p>
          <a:endParaRPr lang="en-GB"/>
        </a:p>
      </dgm:t>
    </dgm:pt>
    <dgm:pt modelId="{2E87521E-7487-4CD8-ACAB-827FC7915338}" type="sibTrans" cxnId="{254D12D4-4382-48DD-B157-16979B3C44DC}">
      <dgm:prSet/>
      <dgm:spPr/>
      <dgm:t>
        <a:bodyPr/>
        <a:lstStyle/>
        <a:p>
          <a:endParaRPr lang="en-GB"/>
        </a:p>
      </dgm:t>
    </dgm:pt>
    <dgm:pt modelId="{B3F8192F-CD41-4512-B36C-0666A527B855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Institution self-reflection</a:t>
          </a:r>
        </a:p>
      </dgm:t>
    </dgm:pt>
    <dgm:pt modelId="{E6D4B198-6DE4-495E-A22F-C7D529FBFFBB}" type="parTrans" cxnId="{982213F2-4A4A-4BD0-9671-C62B80369C5D}">
      <dgm:prSet/>
      <dgm:spPr/>
      <dgm:t>
        <a:bodyPr/>
        <a:lstStyle/>
        <a:p>
          <a:endParaRPr lang="en-GB"/>
        </a:p>
      </dgm:t>
    </dgm:pt>
    <dgm:pt modelId="{C11948AE-6226-47AE-B8FA-C686F2389811}" type="sibTrans" cxnId="{982213F2-4A4A-4BD0-9671-C62B80369C5D}">
      <dgm:prSet/>
      <dgm:spPr/>
      <dgm:t>
        <a:bodyPr/>
        <a:lstStyle/>
        <a:p>
          <a:endParaRPr lang="en-GB"/>
        </a:p>
      </dgm:t>
    </dgm:pt>
    <dgm:pt modelId="{D050763A-85B8-4176-9893-3B3CB8BF0813}">
      <dgm:prSet/>
      <dgm:spPr/>
      <dgm:t>
        <a:bodyPr/>
        <a:lstStyle/>
        <a:p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Thematic reflection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028D57-DBEE-48DE-AEC4-5F37ED27B6FD}" type="parTrans" cxnId="{C96C581D-8851-40B8-83B8-A595089921DF}">
      <dgm:prSet/>
      <dgm:spPr/>
      <dgm:t>
        <a:bodyPr/>
        <a:lstStyle/>
        <a:p>
          <a:endParaRPr lang="en-GB"/>
        </a:p>
      </dgm:t>
    </dgm:pt>
    <dgm:pt modelId="{3E17164B-6B5F-4DF0-9389-20434338C490}" type="sibTrans" cxnId="{C96C581D-8851-40B8-83B8-A595089921DF}">
      <dgm:prSet/>
      <dgm:spPr/>
      <dgm:t>
        <a:bodyPr/>
        <a:lstStyle/>
        <a:p>
          <a:endParaRPr lang="en-GB"/>
        </a:p>
      </dgm:t>
    </dgm:pt>
    <dgm:pt modelId="{58489A99-9C7A-4BF1-AE2E-0D45EEBD179C}">
      <dgm:prSet/>
      <dgm:spPr/>
      <dgm:t>
        <a:bodyPr/>
        <a:lstStyle/>
        <a:p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Sector body assessment reflection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FB9F64-F00D-44FD-A0CF-D19A8E07DD47}" type="parTrans" cxnId="{1B889A47-030C-4707-9A9E-E77CF21B5A09}">
      <dgm:prSet/>
      <dgm:spPr/>
      <dgm:t>
        <a:bodyPr/>
        <a:lstStyle/>
        <a:p>
          <a:endParaRPr lang="en-GB"/>
        </a:p>
      </dgm:t>
    </dgm:pt>
    <dgm:pt modelId="{ECD2CE69-D709-4A24-9A13-B8D477689BEE}" type="sibTrans" cxnId="{1B889A47-030C-4707-9A9E-E77CF21B5A09}">
      <dgm:prSet/>
      <dgm:spPr/>
      <dgm:t>
        <a:bodyPr/>
        <a:lstStyle/>
        <a:p>
          <a:endParaRPr lang="en-GB"/>
        </a:p>
      </dgm:t>
    </dgm:pt>
    <dgm:pt modelId="{66794F7C-F1A2-4CD7-AB2B-179B5C129620}">
      <dgm:prSet/>
      <dgm:spPr/>
      <dgm:t>
        <a:bodyPr/>
        <a:lstStyle/>
        <a:p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Profession specific reflection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18A151-5D1C-42B1-B7A0-A7D53EAE8344}" type="parTrans" cxnId="{20CF8442-9446-4D2B-A734-A0408642196E}">
      <dgm:prSet/>
      <dgm:spPr/>
      <dgm:t>
        <a:bodyPr/>
        <a:lstStyle/>
        <a:p>
          <a:endParaRPr lang="en-GB"/>
        </a:p>
      </dgm:t>
    </dgm:pt>
    <dgm:pt modelId="{2EA6E665-A670-47D2-B656-ABEDD9AB31C5}" type="sibTrans" cxnId="{20CF8442-9446-4D2B-A734-A0408642196E}">
      <dgm:prSet/>
      <dgm:spPr/>
      <dgm:t>
        <a:bodyPr/>
        <a:lstStyle/>
        <a:p>
          <a:endParaRPr lang="en-GB"/>
        </a:p>
      </dgm:t>
    </dgm:pt>
    <dgm:pt modelId="{F0BFB707-1CC7-4AA1-9F97-0812D55C4F46}">
      <dgm:prSet/>
      <dgm:spPr/>
      <dgm:t>
        <a:bodyPr/>
        <a:lstStyle/>
        <a:p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Stakeholder feedback and actions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6B7C47-8B7A-4344-B959-70FA201B2AE8}" type="parTrans" cxnId="{F77ADA05-1A06-4070-9AB9-7DF2649B23B4}">
      <dgm:prSet/>
      <dgm:spPr/>
      <dgm:t>
        <a:bodyPr/>
        <a:lstStyle/>
        <a:p>
          <a:endParaRPr lang="en-GB"/>
        </a:p>
      </dgm:t>
    </dgm:pt>
    <dgm:pt modelId="{A904A568-CC52-41E5-BD98-43944ED972AB}" type="sibTrans" cxnId="{F77ADA05-1A06-4070-9AB9-7DF2649B23B4}">
      <dgm:prSet/>
      <dgm:spPr/>
      <dgm:t>
        <a:bodyPr/>
        <a:lstStyle/>
        <a:p>
          <a:endParaRPr lang="en-GB"/>
        </a:p>
      </dgm:t>
    </dgm:pt>
    <dgm:pt modelId="{48B838DB-7B3C-4087-84C9-2D5C14800597}">
      <dgm:prSet/>
      <dgm:spPr/>
      <dgm:t>
        <a:bodyPr/>
        <a:lstStyle/>
        <a:p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Data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6D63FF-9706-41F8-B1BC-A6837C4206CC}" type="parTrans" cxnId="{5366729C-855C-40C7-9BD9-C0D167B88E77}">
      <dgm:prSet/>
      <dgm:spPr/>
      <dgm:t>
        <a:bodyPr/>
        <a:lstStyle/>
        <a:p>
          <a:endParaRPr lang="en-GB"/>
        </a:p>
      </dgm:t>
    </dgm:pt>
    <dgm:pt modelId="{09249E4D-35BD-4DEE-A69D-63BAB77B3192}" type="sibTrans" cxnId="{5366729C-855C-40C7-9BD9-C0D167B88E77}">
      <dgm:prSet/>
      <dgm:spPr/>
      <dgm:t>
        <a:bodyPr/>
        <a:lstStyle/>
        <a:p>
          <a:endParaRPr lang="en-GB"/>
        </a:p>
      </dgm:t>
    </dgm:pt>
    <dgm:pt modelId="{87D3E3D3-42D4-4210-B16C-F9D64B1E0B89}" type="pres">
      <dgm:prSet presAssocID="{7F2F75D0-CBDD-4840-AD97-609A0CD3B730}" presName="linear" presStyleCnt="0">
        <dgm:presLayoutVars>
          <dgm:animLvl val="lvl"/>
          <dgm:resizeHandles val="exact"/>
        </dgm:presLayoutVars>
      </dgm:prSet>
      <dgm:spPr/>
    </dgm:pt>
    <dgm:pt modelId="{9C6B3FA6-3600-419C-83E4-4C3C957C22F3}" type="pres">
      <dgm:prSet presAssocID="{5A404282-F88D-4570-86FD-2B89385DB27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7307AB5-6B65-4847-9474-3C2B18D0ED53}" type="pres">
      <dgm:prSet presAssocID="{5A404282-F88D-4570-86FD-2B89385DB27A}" presName="childText" presStyleLbl="revTx" presStyleIdx="0" presStyleCnt="3">
        <dgm:presLayoutVars>
          <dgm:bulletEnabled val="1"/>
        </dgm:presLayoutVars>
      </dgm:prSet>
      <dgm:spPr/>
    </dgm:pt>
    <dgm:pt modelId="{3C8E4DCA-4472-47DB-918A-820784CE882A}" type="pres">
      <dgm:prSet presAssocID="{3314A17C-2AEC-43A7-A4CB-09D3070AEB3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6BFA570-BE0E-4514-9AD7-B052326D07B2}" type="pres">
      <dgm:prSet presAssocID="{3314A17C-2AEC-43A7-A4CB-09D3070AEB39}" presName="childText" presStyleLbl="revTx" presStyleIdx="1" presStyleCnt="3">
        <dgm:presLayoutVars>
          <dgm:bulletEnabled val="1"/>
        </dgm:presLayoutVars>
      </dgm:prSet>
      <dgm:spPr/>
    </dgm:pt>
    <dgm:pt modelId="{27AC5120-D7D9-4217-85E0-3CD23A1DBB59}" type="pres">
      <dgm:prSet presAssocID="{5D50D6D8-920D-4DBD-B3D2-687865AF755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DEC0911-7D97-44A6-9315-683642337182}" type="pres">
      <dgm:prSet presAssocID="{5D50D6D8-920D-4DBD-B3D2-687865AF7557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60774D02-9F86-4E59-B123-8DA066CA5873}" type="presOf" srcId="{5A404282-F88D-4570-86FD-2B89385DB27A}" destId="{9C6B3FA6-3600-419C-83E4-4C3C957C22F3}" srcOrd="0" destOrd="0" presId="urn:microsoft.com/office/officeart/2005/8/layout/vList2"/>
    <dgm:cxn modelId="{F77ADA05-1A06-4070-9AB9-7DF2649B23B4}" srcId="{5D50D6D8-920D-4DBD-B3D2-687865AF7557}" destId="{F0BFB707-1CC7-4AA1-9F97-0812D55C4F46}" srcOrd="4" destOrd="0" parTransId="{2B6B7C47-8B7A-4344-B959-70FA201B2AE8}" sibTransId="{A904A568-CC52-41E5-BD98-43944ED972AB}"/>
    <dgm:cxn modelId="{259A900F-2D60-42EF-ADA7-5BFE92F02E9F}" srcId="{7F2F75D0-CBDD-4840-AD97-609A0CD3B730}" destId="{5A404282-F88D-4570-86FD-2B89385DB27A}" srcOrd="0" destOrd="0" parTransId="{5DAFE116-637A-4B65-B77A-B8F5DFFEEFA1}" sibTransId="{78A7220D-8539-4A2F-AE1E-A9FC2281478F}"/>
    <dgm:cxn modelId="{897D0F10-0485-46D4-82EC-AE0543BE76AB}" type="presOf" srcId="{66794F7C-F1A2-4CD7-AB2B-179B5C129620}" destId="{1DEC0911-7D97-44A6-9315-683642337182}" srcOrd="0" destOrd="3" presId="urn:microsoft.com/office/officeart/2005/8/layout/vList2"/>
    <dgm:cxn modelId="{D4AFE51C-D043-413F-9D5F-0101D3843F8A}" srcId="{7F2F75D0-CBDD-4840-AD97-609A0CD3B730}" destId="{3314A17C-2AEC-43A7-A4CB-09D3070AEB39}" srcOrd="1" destOrd="0" parTransId="{C6DC567E-A277-4CE5-A591-F46CFBBFDFE2}" sibTransId="{FCDDCCEE-B749-4E1A-8491-C9710135B905}"/>
    <dgm:cxn modelId="{C96C581D-8851-40B8-83B8-A595089921DF}" srcId="{5D50D6D8-920D-4DBD-B3D2-687865AF7557}" destId="{D050763A-85B8-4176-9893-3B3CB8BF0813}" srcOrd="1" destOrd="0" parTransId="{EE028D57-DBEE-48DE-AEC4-5F37ED27B6FD}" sibTransId="{3E17164B-6B5F-4DF0-9389-20434338C490}"/>
    <dgm:cxn modelId="{19E7AD2A-B3B2-4FF2-98B9-D05A4AE1CC13}" type="presOf" srcId="{B3F8192F-CD41-4512-B36C-0666A527B855}" destId="{1DEC0911-7D97-44A6-9315-683642337182}" srcOrd="0" destOrd="0" presId="urn:microsoft.com/office/officeart/2005/8/layout/vList2"/>
    <dgm:cxn modelId="{30F0E42A-2697-4F3F-8421-CDBE9E7F55E7}" type="presOf" srcId="{D050763A-85B8-4176-9893-3B3CB8BF0813}" destId="{1DEC0911-7D97-44A6-9315-683642337182}" srcOrd="0" destOrd="1" presId="urn:microsoft.com/office/officeart/2005/8/layout/vList2"/>
    <dgm:cxn modelId="{A0ACE734-E509-4E48-B07B-80A937B1711E}" type="presOf" srcId="{7F2F75D0-CBDD-4840-AD97-609A0CD3B730}" destId="{87D3E3D3-42D4-4210-B16C-F9D64B1E0B89}" srcOrd="0" destOrd="0" presId="urn:microsoft.com/office/officeart/2005/8/layout/vList2"/>
    <dgm:cxn modelId="{20CF8442-9446-4D2B-A734-A0408642196E}" srcId="{5D50D6D8-920D-4DBD-B3D2-687865AF7557}" destId="{66794F7C-F1A2-4CD7-AB2B-179B5C129620}" srcOrd="3" destOrd="0" parTransId="{2918A151-5D1C-42B1-B7A0-A7D53EAE8344}" sibTransId="{2EA6E665-A670-47D2-B656-ABEDD9AB31C5}"/>
    <dgm:cxn modelId="{5E23AF42-F56A-4640-B334-4519BBD0D7A9}" type="presOf" srcId="{E30A00DE-4C3A-445A-AF3B-D28444CABE61}" destId="{C7307AB5-6B65-4847-9474-3C2B18D0ED53}" srcOrd="0" destOrd="0" presId="urn:microsoft.com/office/officeart/2005/8/layout/vList2"/>
    <dgm:cxn modelId="{80E87345-2BB3-47A6-8027-2E286D9C4F25}" type="presOf" srcId="{48B838DB-7B3C-4087-84C9-2D5C14800597}" destId="{1DEC0911-7D97-44A6-9315-683642337182}" srcOrd="0" destOrd="5" presId="urn:microsoft.com/office/officeart/2005/8/layout/vList2"/>
    <dgm:cxn modelId="{1B889A47-030C-4707-9A9E-E77CF21B5A09}" srcId="{5D50D6D8-920D-4DBD-B3D2-687865AF7557}" destId="{58489A99-9C7A-4BF1-AE2E-0D45EEBD179C}" srcOrd="2" destOrd="0" parTransId="{D1FB9F64-F00D-44FD-A0CF-D19A8E07DD47}" sibTransId="{ECD2CE69-D709-4A24-9A13-B8D477689BEE}"/>
    <dgm:cxn modelId="{D318FC4A-B45C-4994-B9BB-8B43AC8221E5}" srcId="{3314A17C-2AEC-43A7-A4CB-09D3070AEB39}" destId="{08EB3996-EF93-463C-AC7D-63C16D949BCF}" srcOrd="0" destOrd="0" parTransId="{83FF483F-B157-4CF0-9AC6-4A604DC64A01}" sibTransId="{CEEF1C18-1221-4FD7-B86F-2BBC4FC79C96}"/>
    <dgm:cxn modelId="{5EDE1698-1840-4534-AB11-04A4AE4666AA}" type="presOf" srcId="{08EB3996-EF93-463C-AC7D-63C16D949BCF}" destId="{56BFA570-BE0E-4514-9AD7-B052326D07B2}" srcOrd="0" destOrd="0" presId="urn:microsoft.com/office/officeart/2005/8/layout/vList2"/>
    <dgm:cxn modelId="{5366729C-855C-40C7-9BD9-C0D167B88E77}" srcId="{5D50D6D8-920D-4DBD-B3D2-687865AF7557}" destId="{48B838DB-7B3C-4087-84C9-2D5C14800597}" srcOrd="5" destOrd="0" parTransId="{836D63FF-9706-41F8-B1BC-A6837C4206CC}" sibTransId="{09249E4D-35BD-4DEE-A69D-63BAB77B3192}"/>
    <dgm:cxn modelId="{BD6D34A4-1A53-453C-8F32-809B74CD2D77}" type="presOf" srcId="{F0BFB707-1CC7-4AA1-9F97-0812D55C4F46}" destId="{1DEC0911-7D97-44A6-9315-683642337182}" srcOrd="0" destOrd="4" presId="urn:microsoft.com/office/officeart/2005/8/layout/vList2"/>
    <dgm:cxn modelId="{60B50CA5-1318-40F4-83EE-45AF874445F5}" srcId="{5A404282-F88D-4570-86FD-2B89385DB27A}" destId="{E30A00DE-4C3A-445A-AF3B-D28444CABE61}" srcOrd="0" destOrd="0" parTransId="{13E07075-BFC2-44E2-A972-605C87D453F1}" sibTransId="{0DABB41B-D1FB-4E4A-8BBF-53BB704D1B13}"/>
    <dgm:cxn modelId="{6F16ABB1-C1D0-4B5C-8AC0-AA2DBA56FC18}" type="presOf" srcId="{3314A17C-2AEC-43A7-A4CB-09D3070AEB39}" destId="{3C8E4DCA-4472-47DB-918A-820784CE882A}" srcOrd="0" destOrd="0" presId="urn:microsoft.com/office/officeart/2005/8/layout/vList2"/>
    <dgm:cxn modelId="{044CC8BB-E161-4A56-9271-B3EECFE1D072}" type="presOf" srcId="{58489A99-9C7A-4BF1-AE2E-0D45EEBD179C}" destId="{1DEC0911-7D97-44A6-9315-683642337182}" srcOrd="0" destOrd="2" presId="urn:microsoft.com/office/officeart/2005/8/layout/vList2"/>
    <dgm:cxn modelId="{6A79ADC6-CA29-4B4F-8672-6E39F632C1C9}" type="presOf" srcId="{5D50D6D8-920D-4DBD-B3D2-687865AF7557}" destId="{27AC5120-D7D9-4217-85E0-3CD23A1DBB59}" srcOrd="0" destOrd="0" presId="urn:microsoft.com/office/officeart/2005/8/layout/vList2"/>
    <dgm:cxn modelId="{254D12D4-4382-48DD-B157-16979B3C44DC}" srcId="{7F2F75D0-CBDD-4840-AD97-609A0CD3B730}" destId="{5D50D6D8-920D-4DBD-B3D2-687865AF7557}" srcOrd="2" destOrd="0" parTransId="{9CAA62D6-41EB-463E-841C-606A51153F3E}" sibTransId="{2E87521E-7487-4CD8-ACAB-827FC7915338}"/>
    <dgm:cxn modelId="{982213F2-4A4A-4BD0-9671-C62B80369C5D}" srcId="{5D50D6D8-920D-4DBD-B3D2-687865AF7557}" destId="{B3F8192F-CD41-4512-B36C-0666A527B855}" srcOrd="0" destOrd="0" parTransId="{E6D4B198-6DE4-495E-A22F-C7D529FBFFBB}" sibTransId="{C11948AE-6226-47AE-B8FA-C686F2389811}"/>
    <dgm:cxn modelId="{D3701256-CADA-4153-9818-F05F60AE0A81}" type="presParOf" srcId="{87D3E3D3-42D4-4210-B16C-F9D64B1E0B89}" destId="{9C6B3FA6-3600-419C-83E4-4C3C957C22F3}" srcOrd="0" destOrd="0" presId="urn:microsoft.com/office/officeart/2005/8/layout/vList2"/>
    <dgm:cxn modelId="{79A2BB57-D9A2-4FC3-8967-6B45EFFAE37E}" type="presParOf" srcId="{87D3E3D3-42D4-4210-B16C-F9D64B1E0B89}" destId="{C7307AB5-6B65-4847-9474-3C2B18D0ED53}" srcOrd="1" destOrd="0" presId="urn:microsoft.com/office/officeart/2005/8/layout/vList2"/>
    <dgm:cxn modelId="{F1693735-BF7C-4840-B8B9-EF8A91486EDC}" type="presParOf" srcId="{87D3E3D3-42D4-4210-B16C-F9D64B1E0B89}" destId="{3C8E4DCA-4472-47DB-918A-820784CE882A}" srcOrd="2" destOrd="0" presId="urn:microsoft.com/office/officeart/2005/8/layout/vList2"/>
    <dgm:cxn modelId="{2ECF0AB5-3EB1-4B4F-BF16-148BB6908E07}" type="presParOf" srcId="{87D3E3D3-42D4-4210-B16C-F9D64B1E0B89}" destId="{56BFA570-BE0E-4514-9AD7-B052326D07B2}" srcOrd="3" destOrd="0" presId="urn:microsoft.com/office/officeart/2005/8/layout/vList2"/>
    <dgm:cxn modelId="{46F64B24-7F15-41C4-8876-D5C0F2F55C5F}" type="presParOf" srcId="{87D3E3D3-42D4-4210-B16C-F9D64B1E0B89}" destId="{27AC5120-D7D9-4217-85E0-3CD23A1DBB59}" srcOrd="4" destOrd="0" presId="urn:microsoft.com/office/officeart/2005/8/layout/vList2"/>
    <dgm:cxn modelId="{E7DCF4A1-1922-4123-8ACE-0DA198B36916}" type="presParOf" srcId="{87D3E3D3-42D4-4210-B16C-F9D64B1E0B89}" destId="{1DEC0911-7D97-44A6-9315-68364233718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DC2EA5-0290-4CB6-9A95-BBFF17DFC358}">
      <dsp:nvSpPr>
        <dsp:cNvPr id="0" name=""/>
        <dsp:cNvSpPr/>
      </dsp:nvSpPr>
      <dsp:spPr>
        <a:xfrm>
          <a:off x="0" y="74935"/>
          <a:ext cx="8193087" cy="98865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latin typeface="Arial" panose="020B0604020202020204" pitchFamily="34" charset="0"/>
              <a:cs typeface="Arial" panose="020B0604020202020204" pitchFamily="34" charset="0"/>
            </a:rPr>
            <a:t>Presentation then Q&amp;A / discussion</a:t>
          </a:r>
        </a:p>
      </dsp:txBody>
      <dsp:txXfrm>
        <a:off x="48262" y="123197"/>
        <a:ext cx="8096563" cy="892126"/>
      </dsp:txXfrm>
    </dsp:sp>
    <dsp:sp modelId="{36888472-043E-4DFD-B922-20D9A261BE2A}">
      <dsp:nvSpPr>
        <dsp:cNvPr id="0" name=""/>
        <dsp:cNvSpPr/>
      </dsp:nvSpPr>
      <dsp:spPr>
        <a:xfrm>
          <a:off x="0" y="1138465"/>
          <a:ext cx="8193087" cy="988650"/>
        </a:xfrm>
        <a:prstGeom prst="round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latin typeface="Arial" panose="020B0604020202020204" pitchFamily="34" charset="0"/>
              <a:cs typeface="Arial" panose="020B0604020202020204" pitchFamily="34" charset="0"/>
            </a:rPr>
            <a:t>Can ask questions via the Q&amp;A function or the chat</a:t>
          </a:r>
        </a:p>
      </dsp:txBody>
      <dsp:txXfrm>
        <a:off x="48262" y="1186727"/>
        <a:ext cx="8096563" cy="892126"/>
      </dsp:txXfrm>
    </dsp:sp>
    <dsp:sp modelId="{511975C1-A97E-4E62-80AF-C242773C2EA5}">
      <dsp:nvSpPr>
        <dsp:cNvPr id="0" name=""/>
        <dsp:cNvSpPr/>
      </dsp:nvSpPr>
      <dsp:spPr>
        <a:xfrm>
          <a:off x="0" y="2201996"/>
          <a:ext cx="8193087" cy="988650"/>
        </a:xfrm>
        <a:prstGeom prst="round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latin typeface="Arial" panose="020B0604020202020204" pitchFamily="34" charset="0"/>
              <a:cs typeface="Arial" panose="020B0604020202020204" pitchFamily="34" charset="0"/>
            </a:rPr>
            <a:t>We’ll come back to questions at the end</a:t>
          </a:r>
        </a:p>
      </dsp:txBody>
      <dsp:txXfrm>
        <a:off x="48262" y="2250258"/>
        <a:ext cx="8096563" cy="892126"/>
      </dsp:txXfrm>
    </dsp:sp>
    <dsp:sp modelId="{763DC887-78B6-437C-83DC-EC42B7055532}">
      <dsp:nvSpPr>
        <dsp:cNvPr id="0" name=""/>
        <dsp:cNvSpPr/>
      </dsp:nvSpPr>
      <dsp:spPr>
        <a:xfrm>
          <a:off x="0" y="3265526"/>
          <a:ext cx="8193087" cy="98865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latin typeface="Arial" panose="020B0604020202020204" pitchFamily="34" charset="0"/>
              <a:cs typeface="Arial" panose="020B0604020202020204" pitchFamily="34" charset="0"/>
            </a:rPr>
            <a:t>Can unmute you in the Q&amp;A </a:t>
          </a:r>
          <a:r>
            <a:rPr lang="en-GB" sz="2600" kern="1200">
              <a:latin typeface="Arial" panose="020B0604020202020204" pitchFamily="34" charset="0"/>
              <a:cs typeface="Arial" panose="020B0604020202020204" pitchFamily="34" charset="0"/>
            </a:rPr>
            <a:t>/ discussion </a:t>
          </a:r>
          <a:r>
            <a:rPr lang="en-GB" sz="2600" kern="1200" dirty="0">
              <a:latin typeface="Arial" panose="020B0604020202020204" pitchFamily="34" charset="0"/>
              <a:cs typeface="Arial" panose="020B0604020202020204" pitchFamily="34" charset="0"/>
            </a:rPr>
            <a:t>if you want </a:t>
          </a:r>
          <a:r>
            <a:rPr lang="en-GB" sz="2600" kern="1200">
              <a:latin typeface="Arial" panose="020B0604020202020204" pitchFamily="34" charset="0"/>
              <a:cs typeface="Arial" panose="020B0604020202020204" pitchFamily="34" charset="0"/>
            </a:rPr>
            <a:t>to speak</a:t>
          </a:r>
          <a:endParaRPr lang="en-GB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262" y="3313788"/>
        <a:ext cx="8096563" cy="89212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441D0-E8CE-4B62-825C-0B594B8846AF}">
      <dsp:nvSpPr>
        <dsp:cNvPr id="0" name=""/>
        <dsp:cNvSpPr/>
      </dsp:nvSpPr>
      <dsp:spPr>
        <a:xfrm>
          <a:off x="4442" y="1478873"/>
          <a:ext cx="1662681" cy="1371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Start considering this area (if you haven’t already)</a:t>
          </a:r>
        </a:p>
      </dsp:txBody>
      <dsp:txXfrm>
        <a:off x="36001" y="1510432"/>
        <a:ext cx="1599563" cy="1014382"/>
      </dsp:txXfrm>
    </dsp:sp>
    <dsp:sp modelId="{3335D532-6500-4AF6-B557-345227DB0262}">
      <dsp:nvSpPr>
        <dsp:cNvPr id="0" name=""/>
        <dsp:cNvSpPr/>
      </dsp:nvSpPr>
      <dsp:spPr>
        <a:xfrm>
          <a:off x="942029" y="1816995"/>
          <a:ext cx="1816632" cy="1816632"/>
        </a:xfrm>
        <a:prstGeom prst="leftCircularArrow">
          <a:avLst>
            <a:gd name="adj1" fmla="val 3061"/>
            <a:gd name="adj2" fmla="val 375928"/>
            <a:gd name="adj3" fmla="val 2151438"/>
            <a:gd name="adj4" fmla="val 9024489"/>
            <a:gd name="adj5" fmla="val 357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0CB399-0950-4C8C-B2AD-C0D10B95E79C}">
      <dsp:nvSpPr>
        <dsp:cNvPr id="0" name=""/>
        <dsp:cNvSpPr/>
      </dsp:nvSpPr>
      <dsp:spPr>
        <a:xfrm>
          <a:off x="373927" y="2556374"/>
          <a:ext cx="1477939" cy="5877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latin typeface="Arial" panose="020B0604020202020204" pitchFamily="34" charset="0"/>
              <a:cs typeface="Arial" panose="020B0604020202020204" pitchFamily="34" charset="0"/>
            </a:rPr>
            <a:t>Now</a:t>
          </a:r>
        </a:p>
      </dsp:txBody>
      <dsp:txXfrm>
        <a:off x="391141" y="2573588"/>
        <a:ext cx="1443511" cy="553299"/>
      </dsp:txXfrm>
    </dsp:sp>
    <dsp:sp modelId="{55940A98-18DB-4C92-A553-37EE7ABE11C6}">
      <dsp:nvSpPr>
        <dsp:cNvPr id="0" name=""/>
        <dsp:cNvSpPr/>
      </dsp:nvSpPr>
      <dsp:spPr>
        <a:xfrm>
          <a:off x="2116701" y="1478873"/>
          <a:ext cx="1662681" cy="1371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SETs review</a:t>
          </a:r>
        </a:p>
      </dsp:txBody>
      <dsp:txXfrm>
        <a:off x="2148260" y="1804296"/>
        <a:ext cx="1599563" cy="1014382"/>
      </dsp:txXfrm>
    </dsp:sp>
    <dsp:sp modelId="{5995C0C3-ADF0-4E4B-BED1-2A7E2C210021}">
      <dsp:nvSpPr>
        <dsp:cNvPr id="0" name=""/>
        <dsp:cNvSpPr/>
      </dsp:nvSpPr>
      <dsp:spPr>
        <a:xfrm>
          <a:off x="3040433" y="641713"/>
          <a:ext cx="2029086" cy="2029086"/>
        </a:xfrm>
        <a:prstGeom prst="circularArrow">
          <a:avLst>
            <a:gd name="adj1" fmla="val 2741"/>
            <a:gd name="adj2" fmla="val 334046"/>
            <a:gd name="adj3" fmla="val 19490443"/>
            <a:gd name="adj4" fmla="val 12575511"/>
            <a:gd name="adj5" fmla="val 3198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39B5EF-E6D3-4172-ACB6-97EA8768CFC0}">
      <dsp:nvSpPr>
        <dsp:cNvPr id="0" name=""/>
        <dsp:cNvSpPr/>
      </dsp:nvSpPr>
      <dsp:spPr>
        <a:xfrm>
          <a:off x="2486186" y="1185009"/>
          <a:ext cx="1477939" cy="587727"/>
        </a:xfrm>
        <a:prstGeom prst="roundRect">
          <a:avLst>
            <a:gd name="adj" fmla="val 1000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latin typeface="Arial" panose="020B0604020202020204" pitchFamily="34" charset="0"/>
              <a:cs typeface="Arial" panose="020B0604020202020204" pitchFamily="34" charset="0"/>
            </a:rPr>
            <a:t>Starting in 2024-25 FY</a:t>
          </a:r>
        </a:p>
      </dsp:txBody>
      <dsp:txXfrm>
        <a:off x="2503400" y="1202223"/>
        <a:ext cx="1443511" cy="553299"/>
      </dsp:txXfrm>
    </dsp:sp>
    <dsp:sp modelId="{2CDCC3B5-0713-46B7-B60F-DB1BDCE2770E}">
      <dsp:nvSpPr>
        <dsp:cNvPr id="0" name=""/>
        <dsp:cNvSpPr/>
      </dsp:nvSpPr>
      <dsp:spPr>
        <a:xfrm>
          <a:off x="4228961" y="1478873"/>
          <a:ext cx="1662681" cy="1371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HCPC analysis of approaches</a:t>
          </a:r>
        </a:p>
      </dsp:txBody>
      <dsp:txXfrm>
        <a:off x="4260520" y="1510432"/>
        <a:ext cx="1599563" cy="1014382"/>
      </dsp:txXfrm>
    </dsp:sp>
    <dsp:sp modelId="{F58441E9-B995-45C0-85D6-24343A175955}">
      <dsp:nvSpPr>
        <dsp:cNvPr id="0" name=""/>
        <dsp:cNvSpPr/>
      </dsp:nvSpPr>
      <dsp:spPr>
        <a:xfrm>
          <a:off x="5166548" y="1816995"/>
          <a:ext cx="1816632" cy="1816632"/>
        </a:xfrm>
        <a:prstGeom prst="leftCircularArrow">
          <a:avLst>
            <a:gd name="adj1" fmla="val 3061"/>
            <a:gd name="adj2" fmla="val 375928"/>
            <a:gd name="adj3" fmla="val 2151438"/>
            <a:gd name="adj4" fmla="val 9024489"/>
            <a:gd name="adj5" fmla="val 3572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0A7096-2086-47A9-9DE2-8CEED5429AA9}">
      <dsp:nvSpPr>
        <dsp:cNvPr id="0" name=""/>
        <dsp:cNvSpPr/>
      </dsp:nvSpPr>
      <dsp:spPr>
        <a:xfrm>
          <a:off x="4598445" y="2556374"/>
          <a:ext cx="1477939" cy="587727"/>
        </a:xfrm>
        <a:prstGeom prst="roundRect">
          <a:avLst>
            <a:gd name="adj" fmla="val 1000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latin typeface="Arial" panose="020B0604020202020204" pitchFamily="34" charset="0"/>
              <a:cs typeface="Arial" panose="020B0604020202020204" pitchFamily="34" charset="0"/>
            </a:rPr>
            <a:t>From 2025-26 or 2026-27 AY</a:t>
          </a:r>
        </a:p>
      </dsp:txBody>
      <dsp:txXfrm>
        <a:off x="4615659" y="2573588"/>
        <a:ext cx="1443511" cy="553299"/>
      </dsp:txXfrm>
    </dsp:sp>
    <dsp:sp modelId="{202442D1-05C1-42D1-8DE3-CAF6455C7F04}">
      <dsp:nvSpPr>
        <dsp:cNvPr id="0" name=""/>
        <dsp:cNvSpPr/>
      </dsp:nvSpPr>
      <dsp:spPr>
        <a:xfrm>
          <a:off x="6341220" y="1478873"/>
          <a:ext cx="1662681" cy="1371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Revised SETs in place</a:t>
          </a:r>
        </a:p>
      </dsp:txBody>
      <dsp:txXfrm>
        <a:off x="6372779" y="1804296"/>
        <a:ext cx="1599563" cy="1014382"/>
      </dsp:txXfrm>
    </dsp:sp>
    <dsp:sp modelId="{8670DE57-5BEC-4E81-B12B-E46C8F77649A}">
      <dsp:nvSpPr>
        <dsp:cNvPr id="0" name=""/>
        <dsp:cNvSpPr/>
      </dsp:nvSpPr>
      <dsp:spPr>
        <a:xfrm>
          <a:off x="6710705" y="1185009"/>
          <a:ext cx="1477939" cy="587727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latin typeface="Arial" panose="020B0604020202020204" pitchFamily="34" charset="0"/>
              <a:cs typeface="Arial" panose="020B0604020202020204" pitchFamily="34" charset="0"/>
            </a:rPr>
            <a:t>TBC</a:t>
          </a:r>
        </a:p>
      </dsp:txBody>
      <dsp:txXfrm>
        <a:off x="6727919" y="1202223"/>
        <a:ext cx="1443511" cy="5532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9F331C-AFA2-4FD7-A0E4-02B0109C9106}">
      <dsp:nvSpPr>
        <dsp:cNvPr id="0" name=""/>
        <dsp:cNvSpPr/>
      </dsp:nvSpPr>
      <dsp:spPr>
        <a:xfrm>
          <a:off x="0" y="82135"/>
          <a:ext cx="8193087" cy="5382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>
              <a:latin typeface="Arial" panose="020B0604020202020204" pitchFamily="34" charset="0"/>
              <a:cs typeface="Arial" panose="020B0604020202020204" pitchFamily="34" charset="0"/>
            </a:rPr>
            <a:t>Our regulatory approach</a:t>
          </a:r>
        </a:p>
      </dsp:txBody>
      <dsp:txXfrm>
        <a:off x="26273" y="108408"/>
        <a:ext cx="8140541" cy="485654"/>
      </dsp:txXfrm>
    </dsp:sp>
    <dsp:sp modelId="{FC63F169-0A63-4C47-9F10-526AD051877F}">
      <dsp:nvSpPr>
        <dsp:cNvPr id="0" name=""/>
        <dsp:cNvSpPr/>
      </dsp:nvSpPr>
      <dsp:spPr>
        <a:xfrm>
          <a:off x="0" y="686575"/>
          <a:ext cx="8193087" cy="538200"/>
        </a:xfrm>
        <a:prstGeom prst="roundRect">
          <a:avLst/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>
              <a:latin typeface="Arial" panose="020B0604020202020204" pitchFamily="34" charset="0"/>
              <a:cs typeface="Arial" panose="020B0604020202020204" pitchFamily="34" charset="0"/>
            </a:rPr>
            <a:t>Why we have produced information</a:t>
          </a:r>
          <a:endParaRPr lang="en-GB" sz="2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273" y="712848"/>
        <a:ext cx="8140541" cy="485654"/>
      </dsp:txXfrm>
    </dsp:sp>
    <dsp:sp modelId="{4F08998D-4E06-4A38-9451-FB46A78A49AD}">
      <dsp:nvSpPr>
        <dsp:cNvPr id="0" name=""/>
        <dsp:cNvSpPr/>
      </dsp:nvSpPr>
      <dsp:spPr>
        <a:xfrm>
          <a:off x="0" y="1291015"/>
          <a:ext cx="8193087" cy="538200"/>
        </a:xfrm>
        <a:prstGeom prst="round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>
              <a:latin typeface="Arial" panose="020B0604020202020204" pitchFamily="34" charset="0"/>
              <a:cs typeface="Arial" panose="020B0604020202020204" pitchFamily="34" charset="0"/>
            </a:rPr>
            <a:t>Links with our regulatory standards</a:t>
          </a:r>
          <a:endParaRPr lang="en-GB" sz="2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273" y="1317288"/>
        <a:ext cx="8140541" cy="485654"/>
      </dsp:txXfrm>
    </dsp:sp>
    <dsp:sp modelId="{75F10704-C8EB-44DD-8D7C-C6191115D3AC}">
      <dsp:nvSpPr>
        <dsp:cNvPr id="0" name=""/>
        <dsp:cNvSpPr/>
      </dsp:nvSpPr>
      <dsp:spPr>
        <a:xfrm>
          <a:off x="0" y="1895456"/>
          <a:ext cx="8193087" cy="538200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>
              <a:latin typeface="Arial" panose="020B0604020202020204" pitchFamily="34" charset="0"/>
              <a:cs typeface="Arial" panose="020B0604020202020204" pitchFamily="34" charset="0"/>
            </a:rPr>
            <a:t>What you need to do</a:t>
          </a:r>
          <a:endParaRPr lang="en-GB" sz="2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273" y="1921729"/>
        <a:ext cx="8140541" cy="485654"/>
      </dsp:txXfrm>
    </dsp:sp>
    <dsp:sp modelId="{A10C8E94-6B3E-4AD2-8E70-1199A81DDB02}">
      <dsp:nvSpPr>
        <dsp:cNvPr id="0" name=""/>
        <dsp:cNvSpPr/>
      </dsp:nvSpPr>
      <dsp:spPr>
        <a:xfrm>
          <a:off x="0" y="2499896"/>
          <a:ext cx="8193087" cy="538200"/>
        </a:xfrm>
        <a:prstGeom prst="round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>
              <a:latin typeface="Arial" panose="020B0604020202020204" pitchFamily="34" charset="0"/>
              <a:cs typeface="Arial" panose="020B0604020202020204" pitchFamily="34" charset="0"/>
            </a:rPr>
            <a:t>Performance review overview</a:t>
          </a:r>
          <a:endParaRPr lang="en-GB" sz="2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273" y="2526169"/>
        <a:ext cx="8140541" cy="485654"/>
      </dsp:txXfrm>
    </dsp:sp>
    <dsp:sp modelId="{B5A60987-AE40-4063-8489-CC14EFC35D05}">
      <dsp:nvSpPr>
        <dsp:cNvPr id="0" name=""/>
        <dsp:cNvSpPr/>
      </dsp:nvSpPr>
      <dsp:spPr>
        <a:xfrm>
          <a:off x="0" y="3104336"/>
          <a:ext cx="8193087" cy="538200"/>
        </a:xfrm>
        <a:prstGeom prst="roundRect">
          <a:avLst/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>
              <a:latin typeface="Arial" panose="020B0604020202020204" pitchFamily="34" charset="0"/>
              <a:cs typeface="Arial" panose="020B0604020202020204" pitchFamily="34" charset="0"/>
            </a:rPr>
            <a:t>Further development</a:t>
          </a:r>
          <a:endParaRPr lang="en-GB" sz="2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273" y="3130609"/>
        <a:ext cx="8140541" cy="485654"/>
      </dsp:txXfrm>
    </dsp:sp>
    <dsp:sp modelId="{69227F5C-5026-41E6-B5CA-99F1D214C8CD}">
      <dsp:nvSpPr>
        <dsp:cNvPr id="0" name=""/>
        <dsp:cNvSpPr/>
      </dsp:nvSpPr>
      <dsp:spPr>
        <a:xfrm>
          <a:off x="0" y="3708776"/>
          <a:ext cx="8193087" cy="53820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>
              <a:latin typeface="Arial" panose="020B0604020202020204" pitchFamily="34" charset="0"/>
              <a:cs typeface="Arial" panose="020B0604020202020204" pitchFamily="34" charset="0"/>
            </a:rPr>
            <a:t>Q&amp;A / discussion</a:t>
          </a:r>
          <a:endParaRPr lang="en-GB" sz="2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273" y="3735049"/>
        <a:ext cx="8140541" cy="4856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BEDEC4-1641-4591-ADCB-A6C55E9BF844}">
      <dsp:nvSpPr>
        <dsp:cNvPr id="0" name=""/>
        <dsp:cNvSpPr/>
      </dsp:nvSpPr>
      <dsp:spPr>
        <a:xfrm>
          <a:off x="0" y="97368"/>
          <a:ext cx="8193087" cy="79852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rial" panose="020B0604020202020204" pitchFamily="34" charset="0"/>
              <a:cs typeface="Arial" panose="020B0604020202020204" pitchFamily="34" charset="0"/>
            </a:rPr>
            <a:t>Set and maintain education standards</a:t>
          </a:r>
        </a:p>
      </dsp:txBody>
      <dsp:txXfrm>
        <a:off x="38981" y="136349"/>
        <a:ext cx="8115125" cy="720562"/>
      </dsp:txXfrm>
    </dsp:sp>
    <dsp:sp modelId="{604D1FB0-290E-4739-8035-AE02754FF820}">
      <dsp:nvSpPr>
        <dsp:cNvPr id="0" name=""/>
        <dsp:cNvSpPr/>
      </dsp:nvSpPr>
      <dsp:spPr>
        <a:xfrm>
          <a:off x="0" y="895893"/>
          <a:ext cx="8193087" cy="478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131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Output focused to ensure those who complete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programmes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meet our requirements for registration</a:t>
          </a:r>
        </a:p>
      </dsp:txBody>
      <dsp:txXfrm>
        <a:off x="0" y="895893"/>
        <a:ext cx="8193087" cy="478170"/>
      </dsp:txXfrm>
    </dsp:sp>
    <dsp:sp modelId="{192326E7-5E9E-46E2-A307-7B3483E83882}">
      <dsp:nvSpPr>
        <dsp:cNvPr id="0" name=""/>
        <dsp:cNvSpPr/>
      </dsp:nvSpPr>
      <dsp:spPr>
        <a:xfrm>
          <a:off x="0" y="1374063"/>
          <a:ext cx="8193087" cy="798524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rial" panose="020B0604020202020204" pitchFamily="34" charset="0"/>
              <a:cs typeface="Arial" panose="020B0604020202020204" pitchFamily="34" charset="0"/>
            </a:rPr>
            <a:t>Approve institutions and </a:t>
          </a:r>
          <a:r>
            <a:rPr lang="en-US" sz="2100" kern="1200" dirty="0" err="1">
              <a:latin typeface="Arial" panose="020B0604020202020204" pitchFamily="34" charset="0"/>
              <a:cs typeface="Arial" panose="020B0604020202020204" pitchFamily="34" charset="0"/>
            </a:rPr>
            <a:t>programmes</a:t>
          </a:r>
          <a:r>
            <a:rPr lang="en-US" sz="2100" kern="1200" dirty="0">
              <a:latin typeface="Arial" panose="020B0604020202020204" pitchFamily="34" charset="0"/>
              <a:cs typeface="Arial" panose="020B0604020202020204" pitchFamily="34" charset="0"/>
            </a:rPr>
            <a:t> against standards</a:t>
          </a:r>
        </a:p>
      </dsp:txBody>
      <dsp:txXfrm>
        <a:off x="38981" y="1413044"/>
        <a:ext cx="8115125" cy="720562"/>
      </dsp:txXfrm>
    </dsp:sp>
    <dsp:sp modelId="{C9A216AB-D1BD-475D-BEE7-800B8D741489}">
      <dsp:nvSpPr>
        <dsp:cNvPr id="0" name=""/>
        <dsp:cNvSpPr/>
      </dsp:nvSpPr>
      <dsp:spPr>
        <a:xfrm>
          <a:off x="0" y="2172588"/>
          <a:ext cx="8193087" cy="1260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131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Statutory function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Make decisions about the initial approval of providers and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programmes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Monitor data, intelligence and information on an ongoing basis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Providers engage with us at fixed points to reflect on the ongoing quality of their provision</a:t>
          </a:r>
        </a:p>
      </dsp:txBody>
      <dsp:txXfrm>
        <a:off x="0" y="2172588"/>
        <a:ext cx="8193087" cy="1260630"/>
      </dsp:txXfrm>
    </dsp:sp>
    <dsp:sp modelId="{261DF8D5-950D-4619-9FBB-83249B4A066A}">
      <dsp:nvSpPr>
        <dsp:cNvPr id="0" name=""/>
        <dsp:cNvSpPr/>
      </dsp:nvSpPr>
      <dsp:spPr>
        <a:xfrm>
          <a:off x="0" y="3433218"/>
          <a:ext cx="8193087" cy="798524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rial" panose="020B0604020202020204" pitchFamily="34" charset="0"/>
              <a:cs typeface="Arial" panose="020B0604020202020204" pitchFamily="34" charset="0"/>
            </a:rPr>
            <a:t>On completion of approved </a:t>
          </a:r>
          <a:r>
            <a:rPr lang="en-US" sz="2100" kern="1200" dirty="0" err="1">
              <a:latin typeface="Arial" panose="020B0604020202020204" pitchFamily="34" charset="0"/>
              <a:cs typeface="Arial" panose="020B0604020202020204" pitchFamily="34" charset="0"/>
            </a:rPr>
            <a:t>programmes</a:t>
          </a:r>
          <a:r>
            <a:rPr lang="en-US" sz="2100" kern="1200" dirty="0">
              <a:latin typeface="Arial" panose="020B0604020202020204" pitchFamily="34" charset="0"/>
              <a:cs typeface="Arial" panose="020B0604020202020204" pitchFamily="34" charset="0"/>
            </a:rPr>
            <a:t>, individuals can apply to the Register</a:t>
          </a:r>
        </a:p>
      </dsp:txBody>
      <dsp:txXfrm>
        <a:off x="38981" y="3472199"/>
        <a:ext cx="8115125" cy="7205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BDA56F-DB22-4513-8996-663543C36DA5}">
      <dsp:nvSpPr>
        <dsp:cNvPr id="0" name=""/>
        <dsp:cNvSpPr/>
      </dsp:nvSpPr>
      <dsp:spPr>
        <a:xfrm>
          <a:off x="1115023" y="1249"/>
          <a:ext cx="2297917" cy="13787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latin typeface="Arial" panose="020B0604020202020204" pitchFamily="34" charset="0"/>
              <a:cs typeface="Arial" panose="020B0604020202020204" pitchFamily="34" charset="0"/>
            </a:rPr>
            <a:t>Institution / programme level assessment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15023" y="1249"/>
        <a:ext cx="2297917" cy="1378750"/>
      </dsp:txXfrm>
    </dsp:sp>
    <dsp:sp modelId="{8FD3892C-A636-4CDF-BB95-09A1AF47E4E5}">
      <dsp:nvSpPr>
        <dsp:cNvPr id="0" name=""/>
        <dsp:cNvSpPr/>
      </dsp:nvSpPr>
      <dsp:spPr>
        <a:xfrm>
          <a:off x="3642732" y="1249"/>
          <a:ext cx="2297917" cy="1378750"/>
        </a:xfrm>
        <a:prstGeom prst="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latin typeface="Arial" panose="020B0604020202020204" pitchFamily="34" charset="0"/>
              <a:cs typeface="Arial" panose="020B0604020202020204" pitchFamily="34" charset="0"/>
            </a:rPr>
            <a:t>Flexibility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42732" y="1249"/>
        <a:ext cx="2297917" cy="1378750"/>
      </dsp:txXfrm>
    </dsp:sp>
    <dsp:sp modelId="{33E6401B-0A8E-43D2-B6D0-90D9FB0EF7E1}">
      <dsp:nvSpPr>
        <dsp:cNvPr id="0" name=""/>
        <dsp:cNvSpPr/>
      </dsp:nvSpPr>
      <dsp:spPr>
        <a:xfrm>
          <a:off x="1115023" y="1609791"/>
          <a:ext cx="2297917" cy="1378750"/>
        </a:xfrm>
        <a:prstGeom prst="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latin typeface="Arial" panose="020B0604020202020204" pitchFamily="34" charset="0"/>
              <a:cs typeface="Arial" panose="020B0604020202020204" pitchFamily="34" charset="0"/>
            </a:rPr>
            <a:t>Data and intelligence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15023" y="1609791"/>
        <a:ext cx="2297917" cy="1378750"/>
      </dsp:txXfrm>
    </dsp:sp>
    <dsp:sp modelId="{E2AA76F4-9C86-425F-9DA1-E2A1CC39B3CD}">
      <dsp:nvSpPr>
        <dsp:cNvPr id="0" name=""/>
        <dsp:cNvSpPr/>
      </dsp:nvSpPr>
      <dsp:spPr>
        <a:xfrm>
          <a:off x="3642732" y="1609791"/>
          <a:ext cx="2297917" cy="1378750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latin typeface="Arial" panose="020B0604020202020204" pitchFamily="34" charset="0"/>
              <a:cs typeface="Arial" panose="020B0604020202020204" pitchFamily="34" charset="0"/>
            </a:rPr>
            <a:t>Four nations / regional approach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42732" y="1609791"/>
        <a:ext cx="2297917" cy="13787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3ACF02-FF60-4A71-813D-0A5E4E4A3829}">
      <dsp:nvSpPr>
        <dsp:cNvPr id="0" name=""/>
        <dsp:cNvSpPr/>
      </dsp:nvSpPr>
      <dsp:spPr>
        <a:xfrm>
          <a:off x="0" y="2688"/>
          <a:ext cx="8193087" cy="73359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latin typeface="Arial" panose="020B0604020202020204" pitchFamily="34" charset="0"/>
              <a:cs typeface="Arial" panose="020B0604020202020204" pitchFamily="34" charset="0"/>
            </a:rPr>
            <a:t>Recognise challenges and opportunities presented by developments in AI and related technologies</a:t>
          </a:r>
        </a:p>
      </dsp:txBody>
      <dsp:txXfrm>
        <a:off x="35811" y="38499"/>
        <a:ext cx="8121465" cy="661968"/>
      </dsp:txXfrm>
    </dsp:sp>
    <dsp:sp modelId="{1AEDF37D-6001-4649-972F-71B19931C95A}">
      <dsp:nvSpPr>
        <dsp:cNvPr id="0" name=""/>
        <dsp:cNvSpPr/>
      </dsp:nvSpPr>
      <dsp:spPr>
        <a:xfrm>
          <a:off x="0" y="790998"/>
          <a:ext cx="8193087" cy="733590"/>
        </a:xfrm>
        <a:prstGeom prst="roundRec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latin typeface="Arial" panose="020B0604020202020204" pitchFamily="34" charset="0"/>
              <a:cs typeface="Arial" panose="020B0604020202020204" pitchFamily="34" charset="0"/>
            </a:rPr>
            <a:t>These link to:</a:t>
          </a:r>
        </a:p>
      </dsp:txBody>
      <dsp:txXfrm>
        <a:off x="35811" y="826809"/>
        <a:ext cx="8121465" cy="661968"/>
      </dsp:txXfrm>
    </dsp:sp>
    <dsp:sp modelId="{BBDB38A8-946B-41B1-8547-6A148B4CF169}">
      <dsp:nvSpPr>
        <dsp:cNvPr id="0" name=""/>
        <dsp:cNvSpPr/>
      </dsp:nvSpPr>
      <dsp:spPr>
        <a:xfrm>
          <a:off x="0" y="1524588"/>
          <a:ext cx="8193087" cy="491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131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The provision of education and training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Emerging areas of practice</a:t>
          </a:r>
        </a:p>
      </dsp:txBody>
      <dsp:txXfrm>
        <a:off x="0" y="1524588"/>
        <a:ext cx="8193087" cy="491625"/>
      </dsp:txXfrm>
    </dsp:sp>
    <dsp:sp modelId="{86EF1772-374A-43CB-8F1A-276D9BE7735D}">
      <dsp:nvSpPr>
        <dsp:cNvPr id="0" name=""/>
        <dsp:cNvSpPr/>
      </dsp:nvSpPr>
      <dsp:spPr>
        <a:xfrm>
          <a:off x="0" y="2016213"/>
          <a:ext cx="8193087" cy="733590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latin typeface="Arial" panose="020B0604020202020204" pitchFamily="34" charset="0"/>
              <a:cs typeface="Arial" panose="020B0604020202020204" pitchFamily="34" charset="0"/>
            </a:rPr>
            <a:t>Aim to be proactive and clear about how this links in with our regulatory requirements</a:t>
          </a:r>
        </a:p>
      </dsp:txBody>
      <dsp:txXfrm>
        <a:off x="35811" y="2052024"/>
        <a:ext cx="8121465" cy="661968"/>
      </dsp:txXfrm>
    </dsp:sp>
    <dsp:sp modelId="{715E9C02-6C5F-4C6C-AF6C-D6149A876097}">
      <dsp:nvSpPr>
        <dsp:cNvPr id="0" name=""/>
        <dsp:cNvSpPr/>
      </dsp:nvSpPr>
      <dsp:spPr>
        <a:xfrm>
          <a:off x="0" y="2804523"/>
          <a:ext cx="8193087" cy="733590"/>
        </a:xfrm>
        <a:prstGeom prst="roundRec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latin typeface="Arial" panose="020B0604020202020204" pitchFamily="34" charset="0"/>
              <a:cs typeface="Arial" panose="020B0604020202020204" pitchFamily="34" charset="0"/>
            </a:rPr>
            <a:t>Apply the right level of regulatory oversight – in a changing environment</a:t>
          </a:r>
        </a:p>
      </dsp:txBody>
      <dsp:txXfrm>
        <a:off x="35811" y="2840334"/>
        <a:ext cx="8121465" cy="661968"/>
      </dsp:txXfrm>
    </dsp:sp>
    <dsp:sp modelId="{490AA48D-0F27-4730-88A0-7F8C279BC17E}">
      <dsp:nvSpPr>
        <dsp:cNvPr id="0" name=""/>
        <dsp:cNvSpPr/>
      </dsp:nvSpPr>
      <dsp:spPr>
        <a:xfrm>
          <a:off x="0" y="3592833"/>
          <a:ext cx="8193087" cy="73359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latin typeface="Arial" panose="020B0604020202020204" pitchFamily="34" charset="0"/>
              <a:cs typeface="Arial" panose="020B0604020202020204" pitchFamily="34" charset="0"/>
            </a:rPr>
            <a:t>A note on the term ‘artificial intelligence’</a:t>
          </a:r>
        </a:p>
      </dsp:txBody>
      <dsp:txXfrm>
        <a:off x="35811" y="3628644"/>
        <a:ext cx="8121465" cy="6619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81A05C-CF91-4D84-A271-E437AE754FFA}">
      <dsp:nvSpPr>
        <dsp:cNvPr id="0" name=""/>
        <dsp:cNvSpPr/>
      </dsp:nvSpPr>
      <dsp:spPr>
        <a:xfrm>
          <a:off x="3039083" y="2213648"/>
          <a:ext cx="2114920" cy="211492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latin typeface="Arial" panose="020B0604020202020204" pitchFamily="34" charset="0"/>
              <a:cs typeface="Arial" panose="020B0604020202020204" pitchFamily="34" charset="0"/>
            </a:rPr>
            <a:t>Key links in our SETs</a:t>
          </a:r>
        </a:p>
      </dsp:txBody>
      <dsp:txXfrm>
        <a:off x="3348806" y="2523371"/>
        <a:ext cx="1495474" cy="1495474"/>
      </dsp:txXfrm>
    </dsp:sp>
    <dsp:sp modelId="{ED160053-67BC-4F76-8E1D-B8EE4626FBCD}">
      <dsp:nvSpPr>
        <dsp:cNvPr id="0" name=""/>
        <dsp:cNvSpPr/>
      </dsp:nvSpPr>
      <dsp:spPr>
        <a:xfrm rot="11700000">
          <a:off x="1440574" y="2468798"/>
          <a:ext cx="1572913" cy="602752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692D78-A9D1-486D-8094-A57403F71F94}">
      <dsp:nvSpPr>
        <dsp:cNvPr id="0" name=""/>
        <dsp:cNvSpPr/>
      </dsp:nvSpPr>
      <dsp:spPr>
        <a:xfrm>
          <a:off x="462784" y="1762954"/>
          <a:ext cx="2009174" cy="16073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SET 3.12 - The resources to support learning in all settings must be effective and appropriate to the delivery of the programme and must be accessible to all learners and educators</a:t>
          </a:r>
        </a:p>
      </dsp:txBody>
      <dsp:txXfrm>
        <a:off x="509861" y="1810031"/>
        <a:ext cx="1915020" cy="1513185"/>
      </dsp:txXfrm>
    </dsp:sp>
    <dsp:sp modelId="{DB4F5E2D-57C1-49DE-9E1B-8E3BB4777633}">
      <dsp:nvSpPr>
        <dsp:cNvPr id="0" name=""/>
        <dsp:cNvSpPr/>
      </dsp:nvSpPr>
      <dsp:spPr>
        <a:xfrm rot="14700000">
          <a:off x="2492125" y="1215608"/>
          <a:ext cx="1572913" cy="602752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A2B1AE-3829-4C9F-A365-B0C7599ADE71}">
      <dsp:nvSpPr>
        <dsp:cNvPr id="0" name=""/>
        <dsp:cNvSpPr/>
      </dsp:nvSpPr>
      <dsp:spPr>
        <a:xfrm>
          <a:off x="1941623" y="542"/>
          <a:ext cx="2009174" cy="1607339"/>
        </a:xfrm>
        <a:prstGeom prst="roundRect">
          <a:avLst>
            <a:gd name="adj" fmla="val 1000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SET 4.4 - The curriculum must remain relevant to current practice</a:t>
          </a:r>
        </a:p>
      </dsp:txBody>
      <dsp:txXfrm>
        <a:off x="1988700" y="47619"/>
        <a:ext cx="1915020" cy="1513185"/>
      </dsp:txXfrm>
    </dsp:sp>
    <dsp:sp modelId="{687390A1-570F-47C4-8F6F-E7C6762AB26B}">
      <dsp:nvSpPr>
        <dsp:cNvPr id="0" name=""/>
        <dsp:cNvSpPr/>
      </dsp:nvSpPr>
      <dsp:spPr>
        <a:xfrm rot="17700000">
          <a:off x="4128048" y="1215608"/>
          <a:ext cx="1572913" cy="602752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7B236-63CB-4288-9E53-0A80C8F24B8D}">
      <dsp:nvSpPr>
        <dsp:cNvPr id="0" name=""/>
        <dsp:cNvSpPr/>
      </dsp:nvSpPr>
      <dsp:spPr>
        <a:xfrm>
          <a:off x="4242288" y="542"/>
          <a:ext cx="2009174" cy="1607339"/>
        </a:xfrm>
        <a:prstGeom prst="roundRect">
          <a:avLst>
            <a:gd name="adj" fmla="val 1000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SET 6.3 - Assessments must provide an objective, fair and reliable measure of learners’ progression and achievement</a:t>
          </a:r>
        </a:p>
      </dsp:txBody>
      <dsp:txXfrm>
        <a:off x="4289365" y="47619"/>
        <a:ext cx="1915020" cy="1513185"/>
      </dsp:txXfrm>
    </dsp:sp>
    <dsp:sp modelId="{068648A0-01E9-40C7-8DBF-846A75917F8F}">
      <dsp:nvSpPr>
        <dsp:cNvPr id="0" name=""/>
        <dsp:cNvSpPr/>
      </dsp:nvSpPr>
      <dsp:spPr>
        <a:xfrm rot="20700000">
          <a:off x="5179599" y="2468798"/>
          <a:ext cx="1572913" cy="602752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B53B85-F036-4BE9-8FAC-2F81A1A237DC}">
      <dsp:nvSpPr>
        <dsp:cNvPr id="0" name=""/>
        <dsp:cNvSpPr/>
      </dsp:nvSpPr>
      <dsp:spPr>
        <a:xfrm>
          <a:off x="5721127" y="1762954"/>
          <a:ext cx="2009174" cy="1607339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SET 6.5 - The assessment methods used must be appropriate to, and effective at, measuring the learning outcomes</a:t>
          </a:r>
        </a:p>
      </dsp:txBody>
      <dsp:txXfrm>
        <a:off x="5768204" y="1810031"/>
        <a:ext cx="1915020" cy="151318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4D366B-658D-456B-A451-B5AAFE3B7CF9}">
      <dsp:nvSpPr>
        <dsp:cNvPr id="0" name=""/>
        <dsp:cNvSpPr/>
      </dsp:nvSpPr>
      <dsp:spPr>
        <a:xfrm>
          <a:off x="0" y="3880"/>
          <a:ext cx="8193087" cy="8494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rPr>
            <a:t>Through our SOPs there are requirements for registrants linked to this area</a:t>
          </a:r>
          <a:endParaRPr lang="en-GB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465" y="45345"/>
        <a:ext cx="8110157" cy="766490"/>
      </dsp:txXfrm>
    </dsp:sp>
    <dsp:sp modelId="{EE54B805-4F92-4C51-9255-36FD30384350}">
      <dsp:nvSpPr>
        <dsp:cNvPr id="0" name=""/>
        <dsp:cNvSpPr/>
      </dsp:nvSpPr>
      <dsp:spPr>
        <a:xfrm>
          <a:off x="0" y="916660"/>
          <a:ext cx="8193087" cy="849420"/>
        </a:xfrm>
        <a:prstGeom prst="round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rPr>
            <a:t>Non exhaustively, registrants must:</a:t>
          </a:r>
          <a:endParaRPr lang="en-GB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465" y="958125"/>
        <a:ext cx="8110157" cy="766490"/>
      </dsp:txXfrm>
    </dsp:sp>
    <dsp:sp modelId="{98D00083-ABF1-4872-A950-CE79B4360043}">
      <dsp:nvSpPr>
        <dsp:cNvPr id="0" name=""/>
        <dsp:cNvSpPr/>
      </dsp:nvSpPr>
      <dsp:spPr>
        <a:xfrm>
          <a:off x="0" y="1766080"/>
          <a:ext cx="8193087" cy="796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131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rPr>
            <a:t>SOP 1.3 - keep their skills and knowledge up to date</a:t>
          </a:r>
          <a:endParaRPr lang="en-GB" sz="17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 dirty="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rPr>
            <a:t>SOP 13.1 - change their practice as needed to take account of new developments, technologies and changing contexts</a:t>
          </a:r>
          <a:endParaRPr lang="en-GB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766080"/>
        <a:ext cx="8193087" cy="796950"/>
      </dsp:txXfrm>
    </dsp:sp>
    <dsp:sp modelId="{41D2C281-26A0-4124-A9F6-1A4779B80D96}">
      <dsp:nvSpPr>
        <dsp:cNvPr id="0" name=""/>
        <dsp:cNvSpPr/>
      </dsp:nvSpPr>
      <dsp:spPr>
        <a:xfrm>
          <a:off x="0" y="2563030"/>
          <a:ext cx="8193087" cy="849420"/>
        </a:xfrm>
        <a:prstGeom prst="round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latin typeface="Arial" panose="020B0604020202020204" pitchFamily="34" charset="0"/>
              <a:cs typeface="Arial" panose="020B0604020202020204" pitchFamily="34" charset="0"/>
            </a:rPr>
            <a:t>Different for different </a:t>
          </a:r>
          <a:r>
            <a:rPr lang="en-GB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profssions</a:t>
          </a:r>
          <a:endParaRPr lang="en-GB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465" y="2604495"/>
        <a:ext cx="8110157" cy="766490"/>
      </dsp:txXfrm>
    </dsp:sp>
    <dsp:sp modelId="{3A979136-D166-484D-8AE2-AAFC1341E915}">
      <dsp:nvSpPr>
        <dsp:cNvPr id="0" name=""/>
        <dsp:cNvSpPr/>
      </dsp:nvSpPr>
      <dsp:spPr>
        <a:xfrm>
          <a:off x="0" y="3475811"/>
          <a:ext cx="8193087" cy="84942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rPr>
            <a:t>The SOPs must be delivered and assessed through HCPC-approved programmes (SETs 4.1 and 6.1)</a:t>
          </a:r>
          <a:endParaRPr lang="en-GB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465" y="3517276"/>
        <a:ext cx="8110157" cy="76649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3841FE-6852-4B09-8825-E23249221191}">
      <dsp:nvSpPr>
        <dsp:cNvPr id="0" name=""/>
        <dsp:cNvSpPr/>
      </dsp:nvSpPr>
      <dsp:spPr>
        <a:xfrm>
          <a:off x="0" y="323065"/>
          <a:ext cx="8193087" cy="1984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875" tIns="291592" rIns="635875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How you continue to </a:t>
          </a:r>
          <a:r>
            <a:rPr lang="en-GB" sz="1400" b="1" kern="1200" dirty="0">
              <a:latin typeface="Arial" panose="020B0604020202020204" pitchFamily="34" charset="0"/>
              <a:cs typeface="Arial" panose="020B0604020202020204" pitchFamily="34" charset="0"/>
            </a:rPr>
            <a:t>maintain academic integrity </a:t>
          </a: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with increased accessibility of AI technology to learners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GB" sz="1400" b="1" kern="1200" dirty="0">
              <a:latin typeface="Arial" panose="020B0604020202020204" pitchFamily="34" charset="0"/>
              <a:cs typeface="Arial" panose="020B0604020202020204" pitchFamily="34" charset="0"/>
            </a:rPr>
            <a:t>Supporting staff and learners to become AI literate</a:t>
          </a: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, including the risks and benefits of AI in learning and practice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How you </a:t>
          </a:r>
          <a:r>
            <a:rPr lang="en-GB" sz="1400" b="1" kern="1200" dirty="0">
              <a:latin typeface="Arial" panose="020B0604020202020204" pitchFamily="34" charset="0"/>
              <a:cs typeface="Arial" panose="020B0604020202020204" pitchFamily="34" charset="0"/>
            </a:rPr>
            <a:t>cover emerging technology</a:t>
          </a: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 within practice as </a:t>
          </a:r>
          <a:r>
            <a:rPr lang="en-GB" sz="1400" b="1" kern="1200" dirty="0">
              <a:latin typeface="Arial" panose="020B0604020202020204" pitchFamily="34" charset="0"/>
              <a:cs typeface="Arial" panose="020B0604020202020204" pitchFamily="34" charset="0"/>
            </a:rPr>
            <a:t>part of programme curricula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Increasing evidence of biases built in to generative AI – </a:t>
          </a:r>
          <a:r>
            <a:rPr lang="en-GB" sz="1400" b="1" kern="1200" dirty="0">
              <a:latin typeface="Arial" panose="020B0604020202020204" pitchFamily="34" charset="0"/>
              <a:cs typeface="Arial" panose="020B0604020202020204" pitchFamily="34" charset="0"/>
            </a:rPr>
            <a:t>consider how biases can be mitigated</a:t>
          </a: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 through your developments</a:t>
          </a:r>
        </a:p>
      </dsp:txBody>
      <dsp:txXfrm>
        <a:off x="0" y="323065"/>
        <a:ext cx="8193087" cy="1984500"/>
      </dsp:txXfrm>
    </dsp:sp>
    <dsp:sp modelId="{570E80F7-6FFE-4C7D-A1BA-004B48FCBEF5}">
      <dsp:nvSpPr>
        <dsp:cNvPr id="0" name=""/>
        <dsp:cNvSpPr/>
      </dsp:nvSpPr>
      <dsp:spPr>
        <a:xfrm>
          <a:off x="409654" y="116425"/>
          <a:ext cx="5735160" cy="4132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775" tIns="0" rIns="21677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Proactively consider this area, linking to continued adherence with our standards</a:t>
          </a:r>
        </a:p>
      </dsp:txBody>
      <dsp:txXfrm>
        <a:off x="429829" y="136600"/>
        <a:ext cx="5694810" cy="372930"/>
      </dsp:txXfrm>
    </dsp:sp>
    <dsp:sp modelId="{EA8C7EAE-57B0-4DE6-8C13-6AA62FAB4887}">
      <dsp:nvSpPr>
        <dsp:cNvPr id="0" name=""/>
        <dsp:cNvSpPr/>
      </dsp:nvSpPr>
      <dsp:spPr>
        <a:xfrm>
          <a:off x="0" y="2589806"/>
          <a:ext cx="819308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FE6CC7-B927-453C-8FE5-8411A2E0204D}">
      <dsp:nvSpPr>
        <dsp:cNvPr id="0" name=""/>
        <dsp:cNvSpPr/>
      </dsp:nvSpPr>
      <dsp:spPr>
        <a:xfrm>
          <a:off x="409654" y="2383166"/>
          <a:ext cx="5735160" cy="413280"/>
        </a:xfrm>
        <a:prstGeom prst="round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775" tIns="0" rIns="21677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Suggest this happens at the institution level</a:t>
          </a:r>
        </a:p>
      </dsp:txBody>
      <dsp:txXfrm>
        <a:off x="429829" y="2403341"/>
        <a:ext cx="5694810" cy="372930"/>
      </dsp:txXfrm>
    </dsp:sp>
    <dsp:sp modelId="{1106EC08-06AA-4BC3-8990-D1EFB7F764E5}">
      <dsp:nvSpPr>
        <dsp:cNvPr id="0" name=""/>
        <dsp:cNvSpPr/>
      </dsp:nvSpPr>
      <dsp:spPr>
        <a:xfrm>
          <a:off x="0" y="3224846"/>
          <a:ext cx="819308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B13CF0-3260-4241-8CE2-873F86BB184A}">
      <dsp:nvSpPr>
        <dsp:cNvPr id="0" name=""/>
        <dsp:cNvSpPr/>
      </dsp:nvSpPr>
      <dsp:spPr>
        <a:xfrm>
          <a:off x="409654" y="3018205"/>
          <a:ext cx="5735160" cy="413280"/>
        </a:xfrm>
        <a:prstGeom prst="round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775" tIns="0" rIns="21677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Reflect through your next ‘performance review’ assessment</a:t>
          </a:r>
        </a:p>
      </dsp:txBody>
      <dsp:txXfrm>
        <a:off x="429829" y="3038380"/>
        <a:ext cx="5694810" cy="372930"/>
      </dsp:txXfrm>
    </dsp:sp>
    <dsp:sp modelId="{9031D2E4-1633-4ACD-90D7-26FFA2272143}">
      <dsp:nvSpPr>
        <dsp:cNvPr id="0" name=""/>
        <dsp:cNvSpPr/>
      </dsp:nvSpPr>
      <dsp:spPr>
        <a:xfrm>
          <a:off x="0" y="3859886"/>
          <a:ext cx="819308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843777-D375-4FF6-9FC4-D139125AABD6}">
      <dsp:nvSpPr>
        <dsp:cNvPr id="0" name=""/>
        <dsp:cNvSpPr/>
      </dsp:nvSpPr>
      <dsp:spPr>
        <a:xfrm>
          <a:off x="409654" y="3653246"/>
          <a:ext cx="5735160" cy="41328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775" tIns="0" rIns="21677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Will not be running any kind of ‘extraordinary review’</a:t>
          </a:r>
        </a:p>
      </dsp:txBody>
      <dsp:txXfrm>
        <a:off x="429829" y="3673421"/>
        <a:ext cx="5694810" cy="37293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6B3FA6-3600-419C-83E4-4C3C957C22F3}">
      <dsp:nvSpPr>
        <dsp:cNvPr id="0" name=""/>
        <dsp:cNvSpPr/>
      </dsp:nvSpPr>
      <dsp:spPr>
        <a:xfrm>
          <a:off x="0" y="21925"/>
          <a:ext cx="8193087" cy="73359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latin typeface="Arial" panose="020B0604020202020204" pitchFamily="34" charset="0"/>
              <a:cs typeface="Arial" panose="020B0604020202020204" pitchFamily="34" charset="0"/>
            </a:rPr>
            <a:t>Our approach to change – approved education providers are ‘properly organised’ to deliver education and training</a:t>
          </a:r>
          <a:endParaRPr lang="en-GB" sz="1900" kern="1200" dirty="0"/>
        </a:p>
      </dsp:txBody>
      <dsp:txXfrm>
        <a:off x="35811" y="57736"/>
        <a:ext cx="8121465" cy="661968"/>
      </dsp:txXfrm>
    </dsp:sp>
    <dsp:sp modelId="{C7307AB5-6B65-4847-9474-3C2B18D0ED53}">
      <dsp:nvSpPr>
        <dsp:cNvPr id="0" name=""/>
        <dsp:cNvSpPr/>
      </dsp:nvSpPr>
      <dsp:spPr>
        <a:xfrm>
          <a:off x="0" y="755515"/>
          <a:ext cx="8193087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131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Regularly review of data and intelligence, and informal engagement</a:t>
          </a:r>
        </a:p>
      </dsp:txBody>
      <dsp:txXfrm>
        <a:off x="0" y="755515"/>
        <a:ext cx="8193087" cy="314640"/>
      </dsp:txXfrm>
    </dsp:sp>
    <dsp:sp modelId="{3C8E4DCA-4472-47DB-918A-820784CE882A}">
      <dsp:nvSpPr>
        <dsp:cNvPr id="0" name=""/>
        <dsp:cNvSpPr/>
      </dsp:nvSpPr>
      <dsp:spPr>
        <a:xfrm>
          <a:off x="0" y="1070155"/>
          <a:ext cx="8193087" cy="733590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>
              <a:latin typeface="Arial" panose="020B0604020202020204" pitchFamily="34" charset="0"/>
              <a:cs typeface="Arial" panose="020B0604020202020204" pitchFamily="34" charset="0"/>
            </a:rPr>
            <a:t>Periodic proportionate engagement with institutions, to understand their performance and quality of their provision</a:t>
          </a:r>
          <a:endParaRPr lang="en-GB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811" y="1105966"/>
        <a:ext cx="8121465" cy="661968"/>
      </dsp:txXfrm>
    </dsp:sp>
    <dsp:sp modelId="{56BFA570-BE0E-4514-9AD7-B052326D07B2}">
      <dsp:nvSpPr>
        <dsp:cNvPr id="0" name=""/>
        <dsp:cNvSpPr/>
      </dsp:nvSpPr>
      <dsp:spPr>
        <a:xfrm>
          <a:off x="0" y="1803746"/>
          <a:ext cx="8193087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131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Apply our ‘right touch’ regulatory principles</a:t>
          </a:r>
        </a:p>
      </dsp:txBody>
      <dsp:txXfrm>
        <a:off x="0" y="1803746"/>
        <a:ext cx="8193087" cy="314640"/>
      </dsp:txXfrm>
    </dsp:sp>
    <dsp:sp modelId="{27AC5120-D7D9-4217-85E0-3CD23A1DBB59}">
      <dsp:nvSpPr>
        <dsp:cNvPr id="0" name=""/>
        <dsp:cNvSpPr/>
      </dsp:nvSpPr>
      <dsp:spPr>
        <a:xfrm>
          <a:off x="0" y="2118386"/>
          <a:ext cx="8193087" cy="73359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>
              <a:latin typeface="Arial" panose="020B0604020202020204" pitchFamily="34" charset="0"/>
              <a:cs typeface="Arial" panose="020B0604020202020204" pitchFamily="34" charset="0"/>
            </a:rPr>
            <a:t>Self-reflective exercise on key themes set by the HCPC:</a:t>
          </a:r>
          <a:endParaRPr lang="en-GB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811" y="2154197"/>
        <a:ext cx="8121465" cy="661968"/>
      </dsp:txXfrm>
    </dsp:sp>
    <dsp:sp modelId="{1DEC0911-7D97-44A6-9315-683642337182}">
      <dsp:nvSpPr>
        <dsp:cNvPr id="0" name=""/>
        <dsp:cNvSpPr/>
      </dsp:nvSpPr>
      <dsp:spPr>
        <a:xfrm>
          <a:off x="0" y="2851976"/>
          <a:ext cx="8193087" cy="1455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131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Institution self-reflection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kern="1200">
              <a:latin typeface="Arial" panose="020B0604020202020204" pitchFamily="34" charset="0"/>
              <a:cs typeface="Arial" panose="020B0604020202020204" pitchFamily="34" charset="0"/>
            </a:rPr>
            <a:t>Thematic reflection</a:t>
          </a:r>
          <a:endParaRPr lang="en-GB" sz="15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kern="1200">
              <a:latin typeface="Arial" panose="020B0604020202020204" pitchFamily="34" charset="0"/>
              <a:cs typeface="Arial" panose="020B0604020202020204" pitchFamily="34" charset="0"/>
            </a:rPr>
            <a:t>Sector body assessment reflection</a:t>
          </a:r>
          <a:endParaRPr lang="en-GB" sz="15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kern="1200">
              <a:latin typeface="Arial" panose="020B0604020202020204" pitchFamily="34" charset="0"/>
              <a:cs typeface="Arial" panose="020B0604020202020204" pitchFamily="34" charset="0"/>
            </a:rPr>
            <a:t>Profession specific reflection</a:t>
          </a:r>
          <a:endParaRPr lang="en-GB" sz="15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kern="1200">
              <a:latin typeface="Arial" panose="020B0604020202020204" pitchFamily="34" charset="0"/>
              <a:cs typeface="Arial" panose="020B0604020202020204" pitchFamily="34" charset="0"/>
            </a:rPr>
            <a:t>Stakeholder feedback and actions</a:t>
          </a:r>
          <a:endParaRPr lang="en-GB" sz="15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kern="1200">
              <a:latin typeface="Arial" panose="020B0604020202020204" pitchFamily="34" charset="0"/>
              <a:cs typeface="Arial" panose="020B0604020202020204" pitchFamily="34" charset="0"/>
            </a:rPr>
            <a:t>Data</a:t>
          </a:r>
          <a:endParaRPr lang="en-GB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851976"/>
        <a:ext cx="8193087" cy="14552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18" tIns="45711" rIns="91418" bIns="457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18" tIns="45711" rIns="91418" bIns="45711" rtlCol="0"/>
          <a:lstStyle>
            <a:lvl1pPr algn="r">
              <a:defRPr sz="1200"/>
            </a:lvl1pPr>
          </a:lstStyle>
          <a:p>
            <a:fld id="{ECA3DEB0-5BF9-AA4E-8C03-6B4519EC8C7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6"/>
            <a:ext cx="2889938" cy="496332"/>
          </a:xfrm>
          <a:prstGeom prst="rect">
            <a:avLst/>
          </a:prstGeom>
        </p:spPr>
        <p:txBody>
          <a:bodyPr vert="horz" lIns="91418" tIns="45711" rIns="91418" bIns="457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6"/>
            <a:ext cx="2889938" cy="496332"/>
          </a:xfrm>
          <a:prstGeom prst="rect">
            <a:avLst/>
          </a:prstGeom>
        </p:spPr>
        <p:txBody>
          <a:bodyPr vert="horz" lIns="91418" tIns="45711" rIns="91418" bIns="45711" rtlCol="0" anchor="b"/>
          <a:lstStyle>
            <a:lvl1pPr algn="r">
              <a:defRPr sz="1200"/>
            </a:lvl1pPr>
          </a:lstStyle>
          <a:p>
            <a:fld id="{D04B5FC5-E9CD-3941-844D-8EC39978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2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18" tIns="45711" rIns="91418" bIns="457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18" tIns="45711" rIns="91418" bIns="45711" rtlCol="0"/>
          <a:lstStyle>
            <a:lvl1pPr algn="r">
              <a:defRPr sz="1200"/>
            </a:lvl1pPr>
          </a:lstStyle>
          <a:p>
            <a:fld id="{1D53C826-5C76-9646-A4A0-2EFB3D86E136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8" tIns="45711" rIns="91418" bIns="457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8"/>
            <a:ext cx="5335270" cy="4466987"/>
          </a:xfrm>
          <a:prstGeom prst="rect">
            <a:avLst/>
          </a:prstGeom>
        </p:spPr>
        <p:txBody>
          <a:bodyPr vert="horz" lIns="91418" tIns="45711" rIns="91418" bIns="45711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6"/>
            <a:ext cx="2889938" cy="496332"/>
          </a:xfrm>
          <a:prstGeom prst="rect">
            <a:avLst/>
          </a:prstGeom>
        </p:spPr>
        <p:txBody>
          <a:bodyPr vert="horz" lIns="91418" tIns="45711" rIns="91418" bIns="457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6"/>
            <a:ext cx="2889938" cy="496332"/>
          </a:xfrm>
          <a:prstGeom prst="rect">
            <a:avLst/>
          </a:prstGeom>
        </p:spPr>
        <p:txBody>
          <a:bodyPr vert="horz" lIns="91418" tIns="45711" rIns="91418" bIns="45711" rtlCol="0" anchor="b"/>
          <a:lstStyle>
            <a:lvl1pPr algn="r">
              <a:defRPr sz="1200"/>
            </a:lvl1pPr>
          </a:lstStyle>
          <a:p>
            <a:fld id="{E3926AA5-F832-C444-BB0D-E0A6E9202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298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033606-F37B-4246-A95E-58D5B0541EE8}" type="datetime6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May 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926AA5-F832-C444-BB0D-E0A6E9202A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8943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26AA5-F832-C444-BB0D-E0A6E9202A47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2/25/2019</a:t>
            </a:r>
          </a:p>
        </p:txBody>
      </p:sp>
    </p:spTree>
    <p:extLst>
      <p:ext uri="{BB962C8B-B14F-4D97-AF65-F5344CB8AC3E}">
        <p14:creationId xmlns:p14="http://schemas.microsoft.com/office/powerpoint/2010/main" val="2151214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2/25/2019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926AA5-F832-C444-BB0D-E0A6E9202A4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56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CPC-Powerpoint-Master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66004" y="2470149"/>
            <a:ext cx="8278582" cy="4065519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4200" baseline="0">
                <a:solidFill>
                  <a:schemeClr val="bg1"/>
                </a:solidFill>
                <a:latin typeface="Arial"/>
              </a:defRPr>
            </a:lvl1pPr>
            <a:lvl2pPr>
              <a:defRPr sz="4200">
                <a:solidFill>
                  <a:schemeClr val="bg1"/>
                </a:solidFill>
                <a:latin typeface="Arial"/>
              </a:defRPr>
            </a:lvl2pPr>
            <a:lvl3pPr>
              <a:defRPr sz="4200">
                <a:solidFill>
                  <a:schemeClr val="bg1"/>
                </a:solidFill>
                <a:latin typeface="Arial"/>
              </a:defRPr>
            </a:lvl3pPr>
            <a:lvl4pPr>
              <a:defRPr sz="4200">
                <a:solidFill>
                  <a:schemeClr val="bg1"/>
                </a:solidFill>
                <a:latin typeface="Arial"/>
              </a:defRPr>
            </a:lvl4pPr>
            <a:lvl5pPr>
              <a:defRPr sz="4200">
                <a:solidFill>
                  <a:schemeClr val="bg1"/>
                </a:solidFill>
                <a:latin typeface="Arial"/>
              </a:defRPr>
            </a:lvl5pPr>
          </a:lstStyle>
          <a:p>
            <a:pPr lvl="0"/>
            <a:r>
              <a:rPr lang="en-GB" dirty="0"/>
              <a:t>Title text in here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666750" y="1308100"/>
            <a:ext cx="3646488" cy="434975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400" baseline="0">
                <a:solidFill>
                  <a:srgbClr val="01356D"/>
                </a:solidFill>
                <a:latin typeface="Arial"/>
              </a:defRPr>
            </a:lvl1pPr>
            <a:lvl2pPr>
              <a:defRPr sz="1400">
                <a:solidFill>
                  <a:srgbClr val="01356D"/>
                </a:solidFill>
                <a:latin typeface="Arial"/>
              </a:defRPr>
            </a:lvl2pPr>
            <a:lvl3pPr>
              <a:defRPr sz="1400">
                <a:solidFill>
                  <a:srgbClr val="01356D"/>
                </a:solidFill>
                <a:latin typeface="Arial"/>
              </a:defRPr>
            </a:lvl3pPr>
            <a:lvl4pPr>
              <a:defRPr sz="1400">
                <a:solidFill>
                  <a:srgbClr val="01356D"/>
                </a:solidFill>
                <a:latin typeface="Arial"/>
              </a:defRPr>
            </a:lvl4pPr>
            <a:lvl5pPr>
              <a:defRPr sz="1400">
                <a:solidFill>
                  <a:srgbClr val="01356D"/>
                </a:solidFill>
                <a:latin typeface="Arial"/>
              </a:defRPr>
            </a:lvl5pPr>
          </a:lstStyle>
          <a:p>
            <a:pPr lvl="0"/>
            <a:r>
              <a:rPr lang="en-GB" dirty="0"/>
              <a:t>Subhead text in here</a:t>
            </a:r>
          </a:p>
        </p:txBody>
      </p:sp>
    </p:spTree>
    <p:extLst>
      <p:ext uri="{BB962C8B-B14F-4D97-AF65-F5344CB8AC3E}">
        <p14:creationId xmlns:p14="http://schemas.microsoft.com/office/powerpoint/2010/main" val="329994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565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6889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8751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5312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261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1000125"/>
            <a:ext cx="2051050" cy="4533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000125"/>
            <a:ext cx="6003925" cy="4533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9388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00125"/>
            <a:ext cx="8207375" cy="660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7388" y="2228850"/>
            <a:ext cx="3917950" cy="3305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2228850"/>
            <a:ext cx="3917950" cy="3305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353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00125"/>
            <a:ext cx="8207375" cy="660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7388" y="2228850"/>
            <a:ext cx="7988300" cy="3305175"/>
          </a:xfr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239484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00125"/>
            <a:ext cx="8207375" cy="660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7388" y="2228850"/>
            <a:ext cx="3917950" cy="3305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757738" y="2228850"/>
            <a:ext cx="3917950" cy="3305175"/>
          </a:xfr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477532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00125"/>
            <a:ext cx="8207375" cy="660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7388" y="2228850"/>
            <a:ext cx="7988300" cy="3305175"/>
          </a:xfr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50909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CPC-Powerpoint-Mast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492" y="1285995"/>
            <a:ext cx="8193396" cy="464077"/>
          </a:xfrm>
        </p:spPr>
        <p:txBody>
          <a:bodyPr lIns="0" tIns="0" bIns="0" anchor="t" anchorCtr="0">
            <a:normAutofit/>
          </a:bodyPr>
          <a:lstStyle>
            <a:lvl1pPr algn="l">
              <a:defRPr sz="2400" b="1" i="0">
                <a:solidFill>
                  <a:srgbClr val="01356D"/>
                </a:solidFill>
                <a:latin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81038" y="2284412"/>
            <a:ext cx="8193850" cy="4328693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0" i="0">
                <a:solidFill>
                  <a:srgbClr val="01356D"/>
                </a:solidFill>
                <a:latin typeface="Arial"/>
              </a:defRPr>
            </a:lvl1pPr>
            <a:lvl2pPr marL="0">
              <a:spcBef>
                <a:spcPts val="0"/>
              </a:spcBef>
              <a:defRPr sz="2000" b="0" i="0">
                <a:solidFill>
                  <a:srgbClr val="01356D"/>
                </a:solidFill>
                <a:latin typeface="Arial"/>
              </a:defRPr>
            </a:lvl2pPr>
            <a:lvl3pPr marL="0">
              <a:spcBef>
                <a:spcPts val="0"/>
              </a:spcBef>
              <a:defRPr sz="2000" b="0" i="0">
                <a:solidFill>
                  <a:srgbClr val="01356D"/>
                </a:solidFill>
                <a:latin typeface="Arial"/>
              </a:defRPr>
            </a:lvl3pPr>
            <a:lvl4pPr marL="0">
              <a:spcBef>
                <a:spcPts val="0"/>
              </a:spcBef>
              <a:defRPr sz="2000" b="0" i="0">
                <a:solidFill>
                  <a:srgbClr val="01356D"/>
                </a:solidFill>
                <a:latin typeface="Arial"/>
              </a:defRPr>
            </a:lvl4pPr>
            <a:lvl5pPr marL="0">
              <a:spcBef>
                <a:spcPts val="0"/>
              </a:spcBef>
              <a:defRPr sz="2000" b="0" i="0">
                <a:solidFill>
                  <a:srgbClr val="01356D"/>
                </a:solidFill>
                <a:latin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15519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CPC-Powerpoint-Master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66004" y="2470149"/>
            <a:ext cx="8278582" cy="4065519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4200" baseline="0">
                <a:solidFill>
                  <a:schemeClr val="bg1"/>
                </a:solidFill>
                <a:latin typeface="Arial"/>
              </a:defRPr>
            </a:lvl1pPr>
            <a:lvl2pPr>
              <a:defRPr sz="4200">
                <a:solidFill>
                  <a:schemeClr val="bg1"/>
                </a:solidFill>
                <a:latin typeface="Arial"/>
              </a:defRPr>
            </a:lvl2pPr>
            <a:lvl3pPr>
              <a:defRPr sz="4200">
                <a:solidFill>
                  <a:schemeClr val="bg1"/>
                </a:solidFill>
                <a:latin typeface="Arial"/>
              </a:defRPr>
            </a:lvl3pPr>
            <a:lvl4pPr>
              <a:defRPr sz="4200">
                <a:solidFill>
                  <a:schemeClr val="bg1"/>
                </a:solidFill>
                <a:latin typeface="Arial"/>
              </a:defRPr>
            </a:lvl4pPr>
            <a:lvl5pPr>
              <a:defRPr sz="4200">
                <a:solidFill>
                  <a:schemeClr val="bg1"/>
                </a:solidFill>
                <a:latin typeface="Arial"/>
              </a:defRPr>
            </a:lvl5pPr>
          </a:lstStyle>
          <a:p>
            <a:pPr lvl="0"/>
            <a:r>
              <a:rPr lang="en-GB"/>
              <a:t>Title text in here</a:t>
            </a:r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666750" y="1308100"/>
            <a:ext cx="3646488" cy="434975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400" baseline="0">
                <a:solidFill>
                  <a:srgbClr val="01356D"/>
                </a:solidFill>
                <a:latin typeface="Arial"/>
              </a:defRPr>
            </a:lvl1pPr>
            <a:lvl2pPr>
              <a:defRPr sz="1400">
                <a:solidFill>
                  <a:srgbClr val="01356D"/>
                </a:solidFill>
                <a:latin typeface="Arial"/>
              </a:defRPr>
            </a:lvl2pPr>
            <a:lvl3pPr>
              <a:defRPr sz="1400">
                <a:solidFill>
                  <a:srgbClr val="01356D"/>
                </a:solidFill>
                <a:latin typeface="Arial"/>
              </a:defRPr>
            </a:lvl3pPr>
            <a:lvl4pPr>
              <a:defRPr sz="1400">
                <a:solidFill>
                  <a:srgbClr val="01356D"/>
                </a:solidFill>
                <a:latin typeface="Arial"/>
              </a:defRPr>
            </a:lvl4pPr>
            <a:lvl5pPr>
              <a:defRPr sz="1400">
                <a:solidFill>
                  <a:srgbClr val="01356D"/>
                </a:solidFill>
                <a:latin typeface="Arial"/>
              </a:defRPr>
            </a:lvl5pPr>
          </a:lstStyle>
          <a:p>
            <a:pPr lvl="0"/>
            <a:r>
              <a:rPr lang="en-GB"/>
              <a:t>Subhead text in here</a:t>
            </a:r>
          </a:p>
        </p:txBody>
      </p:sp>
    </p:spTree>
    <p:extLst>
      <p:ext uri="{BB962C8B-B14F-4D97-AF65-F5344CB8AC3E}">
        <p14:creationId xmlns:p14="http://schemas.microsoft.com/office/powerpoint/2010/main" val="2850996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CPC-Powerpoint-Master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66004" y="2470149"/>
            <a:ext cx="8278582" cy="4065519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4200" baseline="0">
                <a:solidFill>
                  <a:schemeClr val="bg1"/>
                </a:solidFill>
                <a:latin typeface="Arial"/>
              </a:defRPr>
            </a:lvl1pPr>
            <a:lvl2pPr>
              <a:defRPr sz="4200">
                <a:solidFill>
                  <a:schemeClr val="bg1"/>
                </a:solidFill>
                <a:latin typeface="Arial"/>
              </a:defRPr>
            </a:lvl2pPr>
            <a:lvl3pPr>
              <a:defRPr sz="4200">
                <a:solidFill>
                  <a:schemeClr val="bg1"/>
                </a:solidFill>
                <a:latin typeface="Arial"/>
              </a:defRPr>
            </a:lvl3pPr>
            <a:lvl4pPr>
              <a:defRPr sz="4200">
                <a:solidFill>
                  <a:schemeClr val="bg1"/>
                </a:solidFill>
                <a:latin typeface="Arial"/>
              </a:defRPr>
            </a:lvl4pPr>
            <a:lvl5pPr>
              <a:defRPr sz="4200">
                <a:solidFill>
                  <a:schemeClr val="bg1"/>
                </a:solidFill>
                <a:latin typeface="Arial"/>
              </a:defRPr>
            </a:lvl5pPr>
          </a:lstStyle>
          <a:p>
            <a:pPr lvl="0"/>
            <a:r>
              <a:rPr lang="en-GB" dirty="0"/>
              <a:t>Title text in here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666750" y="1308100"/>
            <a:ext cx="3646488" cy="434975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400" baseline="0">
                <a:solidFill>
                  <a:srgbClr val="01356D"/>
                </a:solidFill>
                <a:latin typeface="Arial"/>
              </a:defRPr>
            </a:lvl1pPr>
            <a:lvl2pPr>
              <a:defRPr sz="1400">
                <a:solidFill>
                  <a:srgbClr val="01356D"/>
                </a:solidFill>
                <a:latin typeface="Arial"/>
              </a:defRPr>
            </a:lvl2pPr>
            <a:lvl3pPr>
              <a:defRPr sz="1400">
                <a:solidFill>
                  <a:srgbClr val="01356D"/>
                </a:solidFill>
                <a:latin typeface="Arial"/>
              </a:defRPr>
            </a:lvl3pPr>
            <a:lvl4pPr>
              <a:defRPr sz="1400">
                <a:solidFill>
                  <a:srgbClr val="01356D"/>
                </a:solidFill>
                <a:latin typeface="Arial"/>
              </a:defRPr>
            </a:lvl4pPr>
            <a:lvl5pPr>
              <a:defRPr sz="1400">
                <a:solidFill>
                  <a:srgbClr val="01356D"/>
                </a:solidFill>
                <a:latin typeface="Arial"/>
              </a:defRPr>
            </a:lvl5pPr>
          </a:lstStyle>
          <a:p>
            <a:pPr lvl="0"/>
            <a:r>
              <a:rPr lang="en-GB" dirty="0"/>
              <a:t>Subhead text in here</a:t>
            </a:r>
          </a:p>
        </p:txBody>
      </p:sp>
    </p:spTree>
    <p:extLst>
      <p:ext uri="{BB962C8B-B14F-4D97-AF65-F5344CB8AC3E}">
        <p14:creationId xmlns:p14="http://schemas.microsoft.com/office/powerpoint/2010/main" val="189813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CPC-Powerpoint-Mast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492" y="1285995"/>
            <a:ext cx="8193396" cy="464077"/>
          </a:xfrm>
        </p:spPr>
        <p:txBody>
          <a:bodyPr lIns="0" tIns="0" bIns="0" anchor="t" anchorCtr="0">
            <a:normAutofit/>
          </a:bodyPr>
          <a:lstStyle>
            <a:lvl1pPr algn="l">
              <a:defRPr sz="2400" b="1" i="0">
                <a:solidFill>
                  <a:srgbClr val="01356D"/>
                </a:solidFill>
                <a:latin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81038" y="2284412"/>
            <a:ext cx="8193850" cy="4328693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0" i="0">
                <a:solidFill>
                  <a:srgbClr val="01356D"/>
                </a:solidFill>
                <a:latin typeface="Arial"/>
              </a:defRPr>
            </a:lvl1pPr>
            <a:lvl2pPr marL="0">
              <a:spcBef>
                <a:spcPts val="0"/>
              </a:spcBef>
              <a:defRPr sz="2000" b="0" i="0">
                <a:solidFill>
                  <a:srgbClr val="01356D"/>
                </a:solidFill>
                <a:latin typeface="Arial"/>
              </a:defRPr>
            </a:lvl2pPr>
            <a:lvl3pPr marL="0">
              <a:spcBef>
                <a:spcPts val="0"/>
              </a:spcBef>
              <a:defRPr sz="2000" b="0" i="0">
                <a:solidFill>
                  <a:srgbClr val="01356D"/>
                </a:solidFill>
                <a:latin typeface="Arial"/>
              </a:defRPr>
            </a:lvl3pPr>
            <a:lvl4pPr marL="0">
              <a:spcBef>
                <a:spcPts val="0"/>
              </a:spcBef>
              <a:defRPr sz="2000" b="0" i="0">
                <a:solidFill>
                  <a:srgbClr val="01356D"/>
                </a:solidFill>
                <a:latin typeface="Arial"/>
              </a:defRPr>
            </a:lvl4pPr>
            <a:lvl5pPr marL="0">
              <a:spcBef>
                <a:spcPts val="0"/>
              </a:spcBef>
              <a:defRPr sz="2000" b="0" i="0">
                <a:solidFill>
                  <a:srgbClr val="01356D"/>
                </a:solidFill>
                <a:latin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3601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hpc col logo_55_77_Widt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13" y="161925"/>
            <a:ext cx="1576387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1"/>
          <p:cNvSpPr>
            <a:spLocks noChangeArrowheads="1"/>
          </p:cNvSpPr>
          <p:nvPr/>
        </p:nvSpPr>
        <p:spPr bwMode="gray">
          <a:xfrm>
            <a:off x="0" y="2297113"/>
            <a:ext cx="9144000" cy="4570412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>
            <a:off x="684213" y="912813"/>
            <a:ext cx="845661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687388" y="2344738"/>
            <a:ext cx="4843462" cy="3362325"/>
          </a:xfrm>
        </p:spPr>
        <p:txBody>
          <a:bodyPr/>
          <a:lstStyle>
            <a:lvl1pPr>
              <a:lnSpc>
                <a:spcPts val="6600"/>
              </a:lnSpc>
              <a:defRPr sz="6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7388" y="1017588"/>
            <a:ext cx="7988300" cy="439737"/>
          </a:xfrm>
        </p:spPr>
        <p:txBody>
          <a:bodyPr/>
          <a:lstStyle>
            <a:lvl1pPr marL="0" indent="0">
              <a:spcAft>
                <a:spcPct val="0"/>
              </a:spcAft>
              <a:buFontTx/>
              <a:buNone/>
              <a:defRPr sz="1400"/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pic>
        <p:nvPicPr>
          <p:cNvPr id="9" name="Picture 8" descr="HCPC-Powerpoint-Master1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3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4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45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388" y="2228850"/>
            <a:ext cx="3917950" cy="3305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2228850"/>
            <a:ext cx="3917950" cy="3305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75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18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2656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marL="0" indent="0" algn="ctr" defTabSz="457200" rtl="0" eaLnBrk="1" latinLnBrk="0" hangingPunct="1">
        <a:spcBef>
          <a:spcPct val="0"/>
        </a:spcBef>
        <a:buFont typeface="Arial"/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0"/>
        </a:spcBef>
        <a:buFont typeface="Arial"/>
        <a:buNone/>
        <a:defRPr sz="4200" kern="1200" baseline="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985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marL="0" indent="0" algn="ctr" defTabSz="457200" rtl="0" eaLnBrk="1" latinLnBrk="0" hangingPunct="1">
        <a:spcBef>
          <a:spcPct val="0"/>
        </a:spcBef>
        <a:buFont typeface="Arial"/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0"/>
        </a:spcBef>
        <a:buFont typeface="Arial"/>
        <a:buNone/>
        <a:defRPr sz="4200" kern="1200" baseline="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0" descr="hpc col logo_55_77_Width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13" y="161925"/>
            <a:ext cx="1576387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2228850"/>
            <a:ext cx="7988300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Line 23"/>
          <p:cNvSpPr>
            <a:spLocks noChangeShapeType="1"/>
          </p:cNvSpPr>
          <p:nvPr/>
        </p:nvSpPr>
        <p:spPr bwMode="auto">
          <a:xfrm>
            <a:off x="684213" y="912813"/>
            <a:ext cx="845661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9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00125"/>
            <a:ext cx="8207375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8" name="Picture 7" descr="HCPC-Powerpoint-Master2.jpg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78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147638" indent="-147638" algn="l" rtl="0" eaLnBrk="0" fontAlgn="base" hangingPunct="0">
        <a:spcBef>
          <a:spcPct val="0"/>
        </a:spcBef>
        <a:spcAft>
          <a:spcPts val="14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00038" indent="-150813" algn="l" rtl="0" eaLnBrk="0" fontAlgn="base" hangingPunct="0">
        <a:spcBef>
          <a:spcPct val="0"/>
        </a:spcBef>
        <a:spcAft>
          <a:spcPts val="1400"/>
        </a:spcAft>
        <a:buChar char="•"/>
        <a:defRPr sz="2000">
          <a:solidFill>
            <a:schemeClr val="tx1"/>
          </a:solidFill>
          <a:latin typeface="+mn-lt"/>
        </a:defRPr>
      </a:lvl2pPr>
      <a:lvl3pPr marL="438150" indent="-136525" algn="l" rtl="0" eaLnBrk="0" fontAlgn="base" hangingPunct="0">
        <a:spcBef>
          <a:spcPct val="0"/>
        </a:spcBef>
        <a:spcAft>
          <a:spcPts val="1400"/>
        </a:spcAft>
        <a:buChar char="•"/>
        <a:defRPr sz="2000">
          <a:solidFill>
            <a:schemeClr val="tx1"/>
          </a:solidFill>
          <a:latin typeface="+mn-lt"/>
        </a:defRPr>
      </a:lvl3pPr>
      <a:lvl4pPr marL="571500" indent="-131763" algn="l" rtl="0" eaLnBrk="0" fontAlgn="base" hangingPunct="0">
        <a:spcBef>
          <a:spcPct val="0"/>
        </a:spcBef>
        <a:spcAft>
          <a:spcPts val="1400"/>
        </a:spcAft>
        <a:buChar char="•"/>
        <a:defRPr sz="2000">
          <a:solidFill>
            <a:schemeClr val="tx1"/>
          </a:solidFill>
          <a:latin typeface="+mn-lt"/>
        </a:defRPr>
      </a:lvl4pPr>
      <a:lvl5pPr marL="690563" indent="-117475" algn="l" rtl="0" eaLnBrk="0" fontAlgn="base" hangingPunct="0">
        <a:spcBef>
          <a:spcPct val="0"/>
        </a:spcBef>
        <a:spcAft>
          <a:spcPts val="1400"/>
        </a:spcAft>
        <a:buChar char="•"/>
        <a:defRPr sz="2000">
          <a:solidFill>
            <a:schemeClr val="tx1"/>
          </a:solidFill>
          <a:latin typeface="+mn-lt"/>
        </a:defRPr>
      </a:lvl5pPr>
      <a:lvl6pPr marL="1147763" indent="-117475" algn="l" rtl="0" fontAlgn="base">
        <a:spcBef>
          <a:spcPct val="0"/>
        </a:spcBef>
        <a:spcAft>
          <a:spcPts val="1400"/>
        </a:spcAft>
        <a:buChar char="•"/>
        <a:defRPr sz="2000">
          <a:solidFill>
            <a:schemeClr val="tx1"/>
          </a:solidFill>
          <a:latin typeface="+mn-lt"/>
        </a:defRPr>
      </a:lvl6pPr>
      <a:lvl7pPr marL="1604963" indent="-117475" algn="l" rtl="0" fontAlgn="base">
        <a:spcBef>
          <a:spcPct val="0"/>
        </a:spcBef>
        <a:spcAft>
          <a:spcPts val="1400"/>
        </a:spcAft>
        <a:buChar char="•"/>
        <a:defRPr sz="2000">
          <a:solidFill>
            <a:schemeClr val="tx1"/>
          </a:solidFill>
          <a:latin typeface="+mn-lt"/>
        </a:defRPr>
      </a:lvl7pPr>
      <a:lvl8pPr marL="2062163" indent="-117475" algn="l" rtl="0" fontAlgn="base">
        <a:spcBef>
          <a:spcPct val="0"/>
        </a:spcBef>
        <a:spcAft>
          <a:spcPts val="1400"/>
        </a:spcAft>
        <a:buChar char="•"/>
        <a:defRPr sz="2000">
          <a:solidFill>
            <a:schemeClr val="tx1"/>
          </a:solidFill>
          <a:latin typeface="+mn-lt"/>
        </a:defRPr>
      </a:lvl8pPr>
      <a:lvl9pPr marL="2519363" indent="-117475" algn="l" rtl="0" fontAlgn="base">
        <a:spcBef>
          <a:spcPct val="0"/>
        </a:spcBef>
        <a:spcAft>
          <a:spcPts val="140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cpc-uk.org/globalassets/resources/guidance/standards-of-education-and-training-guidance.pdf" TargetMode="External"/><Relationship Id="rId2" Type="http://schemas.openxmlformats.org/officeDocument/2006/relationships/hyperlink" Target="https://www.hcpc-uk.org/globalassets/education/guidance---unlisted-documents/ai-in-education---information-for-education-providers-april-2024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cpc-uk.org/standards/standards-of-proficiency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mailto:saranjit.binning@hcpc-uk.org" TargetMode="External"/><Relationship Id="rId3" Type="http://schemas.openxmlformats.org/officeDocument/2006/relationships/notesSlide" Target="../notesSlides/notesSlide3.xml"/><Relationship Id="rId7" Type="http://schemas.openxmlformats.org/officeDocument/2006/relationships/hyperlink" Target="mailto:niall.gooch@hcpc-uk.org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hyperlink" Target="mailto:john.archibald@hcpc-uk.org" TargetMode="External"/><Relationship Id="rId5" Type="http://schemas.openxmlformats.org/officeDocument/2006/relationships/hyperlink" Target="mailto:alistair.ward-boughton-leigh@hcpc-uk.org" TargetMode="External"/><Relationship Id="rId4" Type="http://schemas.openxmlformats.org/officeDocument/2006/relationships/hyperlink" Target="mailto:temilolu.odunaike@hcpc-uk.org" TargetMode="External"/><Relationship Id="rId9" Type="http://schemas.openxmlformats.org/officeDocument/2006/relationships/hyperlink" Target="mailto:louise.winterburn@hcpc-uk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notesSlide" Target="../notesSlides/notesSlide1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DDE870E-5745-FEF6-B8FD-C58128143F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Artificial intelligence (AI) in education – information for education providers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DAE19-433F-F3C8-6306-5862328DEC9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30 April 2024 – education provider webinar</a:t>
            </a:r>
          </a:p>
        </p:txBody>
      </p:sp>
    </p:spTree>
    <p:extLst>
      <p:ext uri="{BB962C8B-B14F-4D97-AF65-F5344CB8AC3E}">
        <p14:creationId xmlns:p14="http://schemas.microsoft.com/office/powerpoint/2010/main" val="1752889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37E3-8F83-B62B-D674-B647261F1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Performance review process – overview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FD85D1B-4D47-66B6-4717-D146481C4169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574075108"/>
              </p:ext>
            </p:extLst>
          </p:nvPr>
        </p:nvGraphicFramePr>
        <p:xfrm>
          <a:off x="681038" y="2284413"/>
          <a:ext cx="8193087" cy="4329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6238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9FE4E-9C3B-FDE0-3E92-8099848EE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Development timeline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A736B0A-3EAB-56A2-CEF0-7CE8E8E90466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283890109"/>
              </p:ext>
            </p:extLst>
          </p:nvPr>
        </p:nvGraphicFramePr>
        <p:xfrm>
          <a:off x="681038" y="2284413"/>
          <a:ext cx="8193087" cy="4329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7955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2359160-91F7-CDE5-808D-F6967E810E1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Q&amp;A / discussion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53210E-23F7-0A53-43DE-79F0D430CBC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736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6B492-37DD-E57D-D0B2-865FD1874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Source of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CB318-B40C-BCEC-4F1D-C8C7E61867E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hlinkClick r:id="rId2"/>
              </a:rPr>
              <a:t>AI in education – information for education providers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hlinkClick r:id="rId3"/>
              </a:rPr>
              <a:t>Standards of education and training (SETs) guidance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hlinkClick r:id="rId4"/>
              </a:rPr>
              <a:t>Standards of proficiency (SOPs)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Publish the recording from today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/>
              <a:t>FAQs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438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66004" y="2237591"/>
            <a:ext cx="8278582" cy="4298077"/>
          </a:xfrm>
        </p:spPr>
        <p:txBody>
          <a:bodyPr/>
          <a:lstStyle/>
          <a:p>
            <a:r>
              <a:rPr lang="en-GB" dirty="0"/>
              <a:t>Thank you</a:t>
            </a:r>
          </a:p>
          <a:p>
            <a:endParaRPr lang="en-GB" sz="1400" dirty="0"/>
          </a:p>
          <a:p>
            <a:r>
              <a:rPr lang="en-GB" sz="1400" dirty="0"/>
              <a:t>If you have further queries, please liaise internally with your nominated HCPC quality assurance contact – this person should then liaise on behalf of your institution with your regional lead: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England - East of England - Temilolu Odunaike (</a:t>
            </a:r>
            <a:r>
              <a:rPr lang="en-GB" sz="1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temilolu.odunaike@hcpc-uk.org</a:t>
            </a:r>
            <a:r>
              <a:rPr lang="en-GB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England – London - Alistair Ward-Boughton-Leigh (</a:t>
            </a:r>
            <a:r>
              <a:rPr lang="en-GB" sz="14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alistair.ward-boughton-leigh@hcpc-uk.org</a:t>
            </a:r>
            <a:r>
              <a:rPr lang="en-GB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England - Midlands - John Archibald (</a:t>
            </a:r>
            <a:r>
              <a:rPr lang="en-GB" sz="14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john.archibald@hcpc-uk.org</a:t>
            </a:r>
            <a:r>
              <a:rPr lang="en-GB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England - North East and Yorkshire - Temilolu Odunaike (</a:t>
            </a:r>
            <a:r>
              <a:rPr lang="en-GB" sz="1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temilolu.odunaike@hcpc-uk.org</a:t>
            </a:r>
            <a:r>
              <a:rPr lang="en-GB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England - North west - Niall Gooch (</a:t>
            </a:r>
            <a:r>
              <a:rPr lang="en-GB" sz="14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niall.gooch@hcpc-uk.org</a:t>
            </a:r>
            <a:r>
              <a:rPr lang="en-GB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England - South east - </a:t>
            </a:r>
            <a:r>
              <a:rPr lang="en-GB" sz="1400" dirty="0" err="1"/>
              <a:t>Saranjit</a:t>
            </a:r>
            <a:r>
              <a:rPr lang="en-GB" sz="1400" dirty="0"/>
              <a:t> Binning (</a:t>
            </a:r>
            <a:r>
              <a:rPr lang="en-GB" sz="1400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saranjit.binning@hcpc-uk.org</a:t>
            </a:r>
            <a:r>
              <a:rPr lang="en-GB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England - South west - Louise Winterburn (</a:t>
            </a:r>
            <a:r>
              <a:rPr lang="en-GB" sz="1400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louise.winterburn@hcpc-uk.org</a:t>
            </a:r>
            <a:r>
              <a:rPr lang="en-GB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Northern Ireland - Temilolu Odunaike (</a:t>
            </a:r>
            <a:r>
              <a:rPr lang="en-GB" sz="1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temilolu.odunaike@hcpc-uk.org</a:t>
            </a:r>
            <a:r>
              <a:rPr lang="en-GB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Scotland - Niall Gooch (</a:t>
            </a:r>
            <a:r>
              <a:rPr lang="en-GB" sz="14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niall.gooch@hcpc-uk.org</a:t>
            </a:r>
            <a:r>
              <a:rPr lang="en-GB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UK wide* - </a:t>
            </a:r>
            <a:r>
              <a:rPr lang="en-GB" sz="1400" dirty="0" err="1"/>
              <a:t>Saranjit</a:t>
            </a:r>
            <a:r>
              <a:rPr lang="en-GB" sz="1400" dirty="0"/>
              <a:t> Binning (</a:t>
            </a:r>
            <a:r>
              <a:rPr lang="en-GB" sz="1400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saranjit.binning@hcpc-uk.org</a:t>
            </a:r>
            <a:r>
              <a:rPr lang="en-GB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Wales - Louise Winterburn (</a:t>
            </a:r>
            <a:r>
              <a:rPr lang="en-GB" sz="1400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louise.winterburn@hcpc-uk.org</a:t>
            </a:r>
            <a:r>
              <a:rPr lang="en-GB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r>
              <a:rPr lang="en-GB" sz="1400" dirty="0"/>
              <a:t>*providers that offer programmes to learners based across the country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1378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A2748-079B-AC09-8804-200B017A2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Housekeeping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838B3B7-D7FD-07D6-7323-EE1706BAE347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94124955"/>
              </p:ext>
            </p:extLst>
          </p:nvPr>
        </p:nvGraphicFramePr>
        <p:xfrm>
          <a:off x="681038" y="2284413"/>
          <a:ext cx="8193087" cy="4329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2714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F79DE-FE88-480C-0943-4C92CD95D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we’ll cover today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9A25A71-B3E2-BB4C-D746-A5A8D29C0AF3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572928849"/>
              </p:ext>
            </p:extLst>
          </p:nvPr>
        </p:nvGraphicFramePr>
        <p:xfrm>
          <a:off x="681038" y="2284413"/>
          <a:ext cx="8193087" cy="4329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940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Education function at HCPC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0"/>
          </p:nvPr>
        </p:nvGraphicFramePr>
        <p:xfrm>
          <a:off x="681038" y="2284413"/>
          <a:ext cx="8193087" cy="4329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017498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2955925" algn="l"/>
              </a:tabLst>
            </a:pPr>
            <a:r>
              <a:rPr lang="en-US" dirty="0">
                <a:cs typeface="Arial"/>
              </a:rPr>
              <a:t>Aim and key features of our quality assurance model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D65520-E372-487F-83CC-9917E2DA7ED6}"/>
              </a:ext>
            </a:extLst>
          </p:cNvPr>
          <p:cNvSpPr txBox="1"/>
          <p:nvPr/>
        </p:nvSpPr>
        <p:spPr>
          <a:xfrm>
            <a:off x="681492" y="1927577"/>
            <a:ext cx="819339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i="1" dirty="0">
                <a:solidFill>
                  <a:schemeClr val="bg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The HCPC’s education function is flexible, intelligent and data-led in its quality assurance of institutions and programmes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sz="quarter" idx="10"/>
          </p:nvPr>
        </p:nvGraphicFramePr>
        <p:xfrm>
          <a:off x="1250126" y="3623733"/>
          <a:ext cx="7055674" cy="2989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420005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1AC89-4C8C-05BB-8F83-6C2A3C42F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are we providing information?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C3D6F8D-6A18-FD07-75F7-47F9F19682DF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213800682"/>
              </p:ext>
            </p:extLst>
          </p:nvPr>
        </p:nvGraphicFramePr>
        <p:xfrm>
          <a:off x="681038" y="2284413"/>
          <a:ext cx="8193087" cy="4329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6263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5E8DA-3FED-3560-DC10-0D373B9BE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Linking with our standards of education and training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266D81E-A056-54F1-2FFB-CE7738F4D8F8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092025138"/>
              </p:ext>
            </p:extLst>
          </p:nvPr>
        </p:nvGraphicFramePr>
        <p:xfrm>
          <a:off x="681038" y="2284413"/>
          <a:ext cx="8193087" cy="4329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6749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C8014-C56C-E63A-36A3-71CD8DA10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Linking with our standards of proficiency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FCD6BB6-5E9A-521C-1745-FDDC329D4F79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094780894"/>
              </p:ext>
            </p:extLst>
          </p:nvPr>
        </p:nvGraphicFramePr>
        <p:xfrm>
          <a:off x="681038" y="2284413"/>
          <a:ext cx="8193087" cy="4329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1566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71C68-806E-1454-02D7-8132AA6F0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education providers need to do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898DC2C-4DCC-22DF-5F78-6857A1CEE4A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857012452"/>
              </p:ext>
            </p:extLst>
          </p:nvPr>
        </p:nvGraphicFramePr>
        <p:xfrm>
          <a:off x="681038" y="2284413"/>
          <a:ext cx="8193087" cy="4329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73951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HCPC PowerPoint -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blank">
  <a:themeElements>
    <a:clrScheme name="blank 1">
      <a:dk1>
        <a:srgbClr val="004386"/>
      </a:dk1>
      <a:lt1>
        <a:srgbClr val="FFFFFF"/>
      </a:lt1>
      <a:dk2>
        <a:srgbClr val="004386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3872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4386"/>
        </a:dk1>
        <a:lt1>
          <a:srgbClr val="FFFFFF"/>
        </a:lt1>
        <a:dk2>
          <a:srgbClr val="00438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3872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99A9AA0E66E240BD1275F11F409880" ma:contentTypeVersion="19" ma:contentTypeDescription="Create a new document." ma:contentTypeScope="" ma:versionID="39de8f26a7923f0f9b5c1a049154d8b4">
  <xsd:schema xmlns:xsd="http://www.w3.org/2001/XMLSchema" xmlns:xs="http://www.w3.org/2001/XMLSchema" xmlns:p="http://schemas.microsoft.com/office/2006/metadata/properties" xmlns:ns2="66f33d8a-dd61-484a-8206-efe46cc79bf4" xmlns:ns3="f9ff1530-6b20-4efa-a024-5c28a774ad9b" xmlns:ns4="561001b8-dbac-4a52-9456-5f5be6c29e3c" targetNamespace="http://schemas.microsoft.com/office/2006/metadata/properties" ma:root="true" ma:fieldsID="e9a708d601e2d68cba4b8b933d233100" ns2:_="" ns3:_="" ns4:_="">
    <xsd:import namespace="66f33d8a-dd61-484a-8206-efe46cc79bf4"/>
    <xsd:import namespace="f9ff1530-6b20-4efa-a024-5c28a774ad9b"/>
    <xsd:import namespace="561001b8-dbac-4a52-9456-5f5be6c29e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lcf76f155ced4ddcb4097134ff3c332f" minOccurs="0"/>
                <xsd:element ref="ns4:TaxCatchAll" minOccurs="0"/>
                <xsd:element ref="ns2:MediaServiceLocation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f33d8a-dd61-484a-8206-efe46cc79b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14" nillable="true" ma:displayName="Sign-off status" ma:internalName="Sign_x002d_off_x0020_status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d2a10f7-c7ef-4ddf-9927-83ac14caaa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f1530-6b20-4efa-a024-5c28a774ad9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1001b8-dbac-4a52-9456-5f5be6c29e3c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980d8dd7-73ab-4747-bacd-cffe065d74a9}" ma:internalName="TaxCatchAll" ma:showField="CatchAllData" ma:web="f9ff1530-6b20-4efa-a024-5c28a774ad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66f33d8a-dd61-484a-8206-efe46cc79bf4" xsi:nil="true"/>
    <SharedWithUsers xmlns="f9ff1530-6b20-4efa-a024-5c28a774ad9b">
      <UserInfo>
        <DisplayName>Jamie Hunt</DisplayName>
        <AccountId>14</AccountId>
        <AccountType/>
      </UserInfo>
      <UserInfo>
        <DisplayName>Naomi Moneger-Connell</DisplayName>
        <AccountId>435</AccountId>
        <AccountType/>
      </UserInfo>
    </SharedWithUsers>
    <_Flow_SignoffStatus xmlns="66f33d8a-dd61-484a-8206-efe46cc79bf4" xsi:nil="true"/>
    <lcf76f155ced4ddcb4097134ff3c332f xmlns="66f33d8a-dd61-484a-8206-efe46cc79bf4">
      <Terms xmlns="http://schemas.microsoft.com/office/infopath/2007/PartnerControls"/>
    </lcf76f155ced4ddcb4097134ff3c332f>
    <TaxCatchAll xmlns="561001b8-dbac-4a52-9456-5f5be6c29e3c" xsi:nil="true"/>
  </documentManagement>
</p:properties>
</file>

<file path=customXml/itemProps1.xml><?xml version="1.0" encoding="utf-8"?>
<ds:datastoreItem xmlns:ds="http://schemas.openxmlformats.org/officeDocument/2006/customXml" ds:itemID="{AE3D2DAF-04D2-42B5-8941-03B802651A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17DD95-C14A-4589-A942-3556DBD9A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f33d8a-dd61-484a-8206-efe46cc79bf4"/>
    <ds:schemaRef ds:uri="f9ff1530-6b20-4efa-a024-5c28a774ad9b"/>
    <ds:schemaRef ds:uri="561001b8-dbac-4a52-9456-5f5be6c29e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B403CD-D8A5-4F12-961F-D3BAC1892748}">
  <ds:schemaRefs>
    <ds:schemaRef ds:uri="f9ff1530-6b20-4efa-a024-5c28a774ad9b"/>
    <ds:schemaRef ds:uri="http://schemas.microsoft.com/office/2006/metadata/properties"/>
    <ds:schemaRef ds:uri="http://purl.org/dc/dcmitype/"/>
    <ds:schemaRef ds:uri="http://purl.org/dc/terms/"/>
    <ds:schemaRef ds:uri="66f33d8a-dd61-484a-8206-efe46cc79bf4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561001b8-dbac-4a52-9456-5f5be6c29e3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HCPC PowerPoint - MASTER</Template>
  <TotalTime>3524</TotalTime>
  <Words>932</Words>
  <Application>Microsoft Office PowerPoint</Application>
  <PresentationFormat>On-screen Show (4:3)</PresentationFormat>
  <Paragraphs>110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Symbol</vt:lpstr>
      <vt:lpstr>HCPC PowerPoint - MASTER</vt:lpstr>
      <vt:lpstr>Custom Design</vt:lpstr>
      <vt:lpstr>1_blank</vt:lpstr>
      <vt:lpstr>PowerPoint Presentation</vt:lpstr>
      <vt:lpstr>Housekeeping</vt:lpstr>
      <vt:lpstr>What we’ll cover today</vt:lpstr>
      <vt:lpstr>The Education function at HCPC</vt:lpstr>
      <vt:lpstr>Aim and key features of our quality assurance model</vt:lpstr>
      <vt:lpstr>Why are we providing information?</vt:lpstr>
      <vt:lpstr>Linking with our standards of education and training</vt:lpstr>
      <vt:lpstr>Linking with our standards of proficiency</vt:lpstr>
      <vt:lpstr>What education providers need to do</vt:lpstr>
      <vt:lpstr>Performance review process – overview</vt:lpstr>
      <vt:lpstr>Development timeline</vt:lpstr>
      <vt:lpstr>PowerPoint Presentation</vt:lpstr>
      <vt:lpstr>Source of information</vt:lpstr>
      <vt:lpstr>PowerPoint Presentation</vt:lpstr>
    </vt:vector>
  </TitlesOfParts>
  <Company>HPC</Company>
  <LinksUpToDate>false</LinksUpToDate>
  <SharedDoc>false</SharedDoc>
  <HyperlinksChanged>false</HyperlinksChanged>
  <AppVersion>16.0000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PowerPoint Presentation</dc:title>
  <dc:creator/>
  <lastModifiedBy/>
  <revision/>
  <dc:description/>
  <version/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b51473b-b2f5-4b68-8e54-948e30d786a5_Enabled">
    <vt:lpwstr>true</vt:lpwstr>
  </property>
  <property fmtid="{D5CDD505-2E9C-101B-9397-08002B2CF9AE}" pid="3" name="MSIP_Label_1b51473b-b2f5-4b68-8e54-948e30d786a5_SetDate">
    <vt:lpwstr>2021-09-15T08:46:08Z</vt:lpwstr>
  </property>
  <property fmtid="{D5CDD505-2E9C-101B-9397-08002B2CF9AE}" pid="4" name="MSIP_Label_1b51473b-b2f5-4b68-8e54-948e30d786a5_Method">
    <vt:lpwstr>Privileged</vt:lpwstr>
  </property>
  <property fmtid="{D5CDD505-2E9C-101B-9397-08002B2CF9AE}" pid="5" name="MSIP_Label_1b51473b-b2f5-4b68-8e54-948e30d786a5_Name">
    <vt:lpwstr>1b51473b-b2f5-4b68-8e54-948e30d786a5</vt:lpwstr>
  </property>
  <property fmtid="{D5CDD505-2E9C-101B-9397-08002B2CF9AE}" pid="6" name="MSIP_Label_1b51473b-b2f5-4b68-8e54-948e30d786a5_SiteId">
    <vt:lpwstr>204c66d3-15b2-4b28-920b-3969a52f1f8e</vt:lpwstr>
  </property>
  <property fmtid="{D5CDD505-2E9C-101B-9397-08002B2CF9AE}" pid="7" name="MSIP_Label_1b51473b-b2f5-4b68-8e54-948e30d786a5_ActionId">
    <vt:lpwstr/>
  </property>
  <property fmtid="{D5CDD505-2E9C-101B-9397-08002B2CF9AE}" pid="8" name="MSIP_Label_1b51473b-b2f5-4b68-8e54-948e30d786a5_ContentBits">
    <vt:lpwstr>0</vt:lpwstr>
  </property>
  <property fmtid="{D5CDD505-2E9C-101B-9397-08002B2CF9AE}" pid="9" name="ContentTypeId">
    <vt:lpwstr>0x0101007A99A9AA0E66E240BD1275F11F409880</vt:lpwstr>
  </property>
  <property fmtid="{D5CDD505-2E9C-101B-9397-08002B2CF9AE}" pid="10" name="ComplianceAssetId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  <property fmtid="{D5CDD505-2E9C-101B-9397-08002B2CF9AE}" pid="13" name="MediaServiceImageTags">
    <vt:lpwstr/>
  </property>
</Properties>
</file>